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61" r:id="rId5"/>
    <p:sldId id="257" r:id="rId6"/>
    <p:sldId id="258" r:id="rId7"/>
    <p:sldId id="263" r:id="rId8"/>
    <p:sldId id="259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B7A6"/>
    <a:srgbClr val="C58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3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c1c74fd5-67fa-43d8-8063-0adb3063a5fc" providerId="ADAL" clId="{26FC1BB0-6773-413B-98FF-02AF78770B63}"/>
    <pc:docChg chg="undo custSel addSld delSld modSld sldOrd">
      <pc:chgData name="Jacintha Westerink" userId="c1c74fd5-67fa-43d8-8063-0adb3063a5fc" providerId="ADAL" clId="{26FC1BB0-6773-413B-98FF-02AF78770B63}" dt="2020-10-05T18:43:33.930" v="58" actId="1076"/>
      <pc:docMkLst>
        <pc:docMk/>
      </pc:docMkLst>
      <pc:sldChg chg="addSp delSp modSp mod">
        <pc:chgData name="Jacintha Westerink" userId="c1c74fd5-67fa-43d8-8063-0adb3063a5fc" providerId="ADAL" clId="{26FC1BB0-6773-413B-98FF-02AF78770B63}" dt="2020-10-05T18:35:34.952" v="16" actId="1076"/>
        <pc:sldMkLst>
          <pc:docMk/>
          <pc:sldMk cId="276791239" sldId="258"/>
        </pc:sldMkLst>
        <pc:picChg chg="add del mod">
          <ac:chgData name="Jacintha Westerink" userId="c1c74fd5-67fa-43d8-8063-0adb3063a5fc" providerId="ADAL" clId="{26FC1BB0-6773-413B-98FF-02AF78770B63}" dt="2020-10-05T18:35:23.857" v="12" actId="478"/>
          <ac:picMkLst>
            <pc:docMk/>
            <pc:sldMk cId="276791239" sldId="258"/>
            <ac:picMk id="2" creationId="{57CE5FAC-46FD-4C44-904C-513CFBC881C2}"/>
          </ac:picMkLst>
        </pc:picChg>
        <pc:picChg chg="add mod">
          <ac:chgData name="Jacintha Westerink" userId="c1c74fd5-67fa-43d8-8063-0adb3063a5fc" providerId="ADAL" clId="{26FC1BB0-6773-413B-98FF-02AF78770B63}" dt="2020-10-05T18:35:34.952" v="16" actId="1076"/>
          <ac:picMkLst>
            <pc:docMk/>
            <pc:sldMk cId="276791239" sldId="258"/>
            <ac:picMk id="3" creationId="{6CD9AC96-0672-42E2-9D46-D170D427280E}"/>
          </ac:picMkLst>
        </pc:picChg>
      </pc:sldChg>
      <pc:sldChg chg="addSp delSp modSp mod ord">
        <pc:chgData name="Jacintha Westerink" userId="c1c74fd5-67fa-43d8-8063-0adb3063a5fc" providerId="ADAL" clId="{26FC1BB0-6773-413B-98FF-02AF78770B63}" dt="2020-10-05T18:40:55.654" v="46" actId="14100"/>
        <pc:sldMkLst>
          <pc:docMk/>
          <pc:sldMk cId="2434088624" sldId="260"/>
        </pc:sldMkLst>
        <pc:spChg chg="del">
          <ac:chgData name="Jacintha Westerink" userId="c1c74fd5-67fa-43d8-8063-0adb3063a5fc" providerId="ADAL" clId="{26FC1BB0-6773-413B-98FF-02AF78770B63}" dt="2020-10-05T18:39:05.207" v="31"/>
          <ac:spMkLst>
            <pc:docMk/>
            <pc:sldMk cId="2434088624" sldId="260"/>
            <ac:spMk id="3" creationId="{CAEF673C-9B07-46DF-9DCA-E7CCEF2A957D}"/>
          </ac:spMkLst>
        </pc:spChg>
        <pc:picChg chg="add mod">
          <ac:chgData name="Jacintha Westerink" userId="c1c74fd5-67fa-43d8-8063-0adb3063a5fc" providerId="ADAL" clId="{26FC1BB0-6773-413B-98FF-02AF78770B63}" dt="2020-10-05T18:39:09.458" v="33" actId="14100"/>
          <ac:picMkLst>
            <pc:docMk/>
            <pc:sldMk cId="2434088624" sldId="260"/>
            <ac:picMk id="4" creationId="{49580F30-C9CA-4CC5-A7E7-52E4F92422C9}"/>
          </ac:picMkLst>
        </pc:picChg>
        <pc:picChg chg="add mod">
          <ac:chgData name="Jacintha Westerink" userId="c1c74fd5-67fa-43d8-8063-0adb3063a5fc" providerId="ADAL" clId="{26FC1BB0-6773-413B-98FF-02AF78770B63}" dt="2020-10-05T18:40:55.654" v="46" actId="14100"/>
          <ac:picMkLst>
            <pc:docMk/>
            <pc:sldMk cId="2434088624" sldId="260"/>
            <ac:picMk id="5" creationId="{DFC31D1F-16D3-41D4-9A3F-2ECEDF625953}"/>
          </ac:picMkLst>
        </pc:picChg>
      </pc:sldChg>
      <pc:sldChg chg="addSp delSp modSp mod ord">
        <pc:chgData name="Jacintha Westerink" userId="c1c74fd5-67fa-43d8-8063-0adb3063a5fc" providerId="ADAL" clId="{26FC1BB0-6773-413B-98FF-02AF78770B63}" dt="2020-10-05T18:40:16.329" v="43" actId="1076"/>
        <pc:sldMkLst>
          <pc:docMk/>
          <pc:sldMk cId="4287933121" sldId="261"/>
        </pc:sldMkLst>
        <pc:spChg chg="del">
          <ac:chgData name="Jacintha Westerink" userId="c1c74fd5-67fa-43d8-8063-0adb3063a5fc" providerId="ADAL" clId="{26FC1BB0-6773-413B-98FF-02AF78770B63}" dt="2020-10-05T18:38:16.088" v="23"/>
          <ac:spMkLst>
            <pc:docMk/>
            <pc:sldMk cId="4287933121" sldId="261"/>
            <ac:spMk id="3" creationId="{CAEF673C-9B07-46DF-9DCA-E7CCEF2A957D}"/>
          </ac:spMkLst>
        </pc:spChg>
        <pc:picChg chg="add mod">
          <ac:chgData name="Jacintha Westerink" userId="c1c74fd5-67fa-43d8-8063-0adb3063a5fc" providerId="ADAL" clId="{26FC1BB0-6773-413B-98FF-02AF78770B63}" dt="2020-10-05T18:40:16.329" v="43" actId="1076"/>
          <ac:picMkLst>
            <pc:docMk/>
            <pc:sldMk cId="4287933121" sldId="261"/>
            <ac:picMk id="4" creationId="{38A9D2C1-044D-4209-9F5F-933DAAB20F3C}"/>
          </ac:picMkLst>
        </pc:picChg>
        <pc:picChg chg="add del mod">
          <ac:chgData name="Jacintha Westerink" userId="c1c74fd5-67fa-43d8-8063-0adb3063a5fc" providerId="ADAL" clId="{26FC1BB0-6773-413B-98FF-02AF78770B63}" dt="2020-10-05T18:40:06.546" v="40" actId="478"/>
          <ac:picMkLst>
            <pc:docMk/>
            <pc:sldMk cId="4287933121" sldId="261"/>
            <ac:picMk id="5" creationId="{CD039675-7842-467C-A6A7-EF4BEF8E1097}"/>
          </ac:picMkLst>
        </pc:picChg>
        <pc:picChg chg="add mod">
          <ac:chgData name="Jacintha Westerink" userId="c1c74fd5-67fa-43d8-8063-0adb3063a5fc" providerId="ADAL" clId="{26FC1BB0-6773-413B-98FF-02AF78770B63}" dt="2020-10-05T18:40:14.160" v="42" actId="1076"/>
          <ac:picMkLst>
            <pc:docMk/>
            <pc:sldMk cId="4287933121" sldId="261"/>
            <ac:picMk id="6" creationId="{4A59A56D-61EA-41E3-B745-FF8AE9C3619B}"/>
          </ac:picMkLst>
        </pc:picChg>
      </pc:sldChg>
      <pc:sldChg chg="addSp delSp modSp mod ord">
        <pc:chgData name="Jacintha Westerink" userId="c1c74fd5-67fa-43d8-8063-0adb3063a5fc" providerId="ADAL" clId="{26FC1BB0-6773-413B-98FF-02AF78770B63}" dt="2020-10-05T18:36:30.573" v="22" actId="14100"/>
        <pc:sldMkLst>
          <pc:docMk/>
          <pc:sldMk cId="2805786744" sldId="262"/>
        </pc:sldMkLst>
        <pc:spChg chg="del">
          <ac:chgData name="Jacintha Westerink" userId="c1c74fd5-67fa-43d8-8063-0adb3063a5fc" providerId="ADAL" clId="{26FC1BB0-6773-413B-98FF-02AF78770B63}" dt="2020-10-05T18:36:12.468" v="17"/>
          <ac:spMkLst>
            <pc:docMk/>
            <pc:sldMk cId="2805786744" sldId="262"/>
            <ac:spMk id="3" creationId="{CAEF673C-9B07-46DF-9DCA-E7CCEF2A957D}"/>
          </ac:spMkLst>
        </pc:spChg>
        <pc:picChg chg="add mod">
          <ac:chgData name="Jacintha Westerink" userId="c1c74fd5-67fa-43d8-8063-0adb3063a5fc" providerId="ADAL" clId="{26FC1BB0-6773-413B-98FF-02AF78770B63}" dt="2020-10-05T18:36:30.573" v="22" actId="14100"/>
          <ac:picMkLst>
            <pc:docMk/>
            <pc:sldMk cId="2805786744" sldId="262"/>
            <ac:picMk id="4" creationId="{72B5B222-BDDD-4E03-9BE7-078FF4D61AC8}"/>
          </ac:picMkLst>
        </pc:picChg>
        <pc:picChg chg="add mod">
          <ac:chgData name="Jacintha Westerink" userId="c1c74fd5-67fa-43d8-8063-0adb3063a5fc" providerId="ADAL" clId="{26FC1BB0-6773-413B-98FF-02AF78770B63}" dt="2020-10-05T18:36:18.976" v="20" actId="1076"/>
          <ac:picMkLst>
            <pc:docMk/>
            <pc:sldMk cId="2805786744" sldId="262"/>
            <ac:picMk id="5" creationId="{F61D745C-843A-4442-932C-534522E79800}"/>
          </ac:picMkLst>
        </pc:picChg>
      </pc:sldChg>
      <pc:sldChg chg="addSp delSp modSp add mod ord">
        <pc:chgData name="Jacintha Westerink" userId="c1c74fd5-67fa-43d8-8063-0adb3063a5fc" providerId="ADAL" clId="{26FC1BB0-6773-413B-98FF-02AF78770B63}" dt="2020-10-05T18:43:33.930" v="58" actId="1076"/>
        <pc:sldMkLst>
          <pc:docMk/>
          <pc:sldMk cId="465987103" sldId="263"/>
        </pc:sldMkLst>
        <pc:spChg chg="add del mod">
          <ac:chgData name="Jacintha Westerink" userId="c1c74fd5-67fa-43d8-8063-0adb3063a5fc" providerId="ADAL" clId="{26FC1BB0-6773-413B-98FF-02AF78770B63}" dt="2020-10-05T18:42:19.156" v="50"/>
          <ac:spMkLst>
            <pc:docMk/>
            <pc:sldMk cId="465987103" sldId="263"/>
            <ac:spMk id="6" creationId="{3FB55237-1484-48B3-8651-B6CD3B777408}"/>
          </ac:spMkLst>
        </pc:spChg>
        <pc:picChg chg="del">
          <ac:chgData name="Jacintha Westerink" userId="c1c74fd5-67fa-43d8-8063-0adb3063a5fc" providerId="ADAL" clId="{26FC1BB0-6773-413B-98FF-02AF78770B63}" dt="2020-10-05T18:42:16.405" v="48" actId="478"/>
          <ac:picMkLst>
            <pc:docMk/>
            <pc:sldMk cId="465987103" sldId="263"/>
            <ac:picMk id="4" creationId="{72B5B222-BDDD-4E03-9BE7-078FF4D61AC8}"/>
          </ac:picMkLst>
        </pc:picChg>
        <pc:picChg chg="del">
          <ac:chgData name="Jacintha Westerink" userId="c1c74fd5-67fa-43d8-8063-0adb3063a5fc" providerId="ADAL" clId="{26FC1BB0-6773-413B-98FF-02AF78770B63}" dt="2020-10-05T18:42:17.500" v="49" actId="478"/>
          <ac:picMkLst>
            <pc:docMk/>
            <pc:sldMk cId="465987103" sldId="263"/>
            <ac:picMk id="5" creationId="{F61D745C-843A-4442-932C-534522E79800}"/>
          </ac:picMkLst>
        </pc:picChg>
        <pc:picChg chg="add mod">
          <ac:chgData name="Jacintha Westerink" userId="c1c74fd5-67fa-43d8-8063-0adb3063a5fc" providerId="ADAL" clId="{26FC1BB0-6773-413B-98FF-02AF78770B63}" dt="2020-10-05T18:42:24.521" v="52" actId="14100"/>
          <ac:picMkLst>
            <pc:docMk/>
            <pc:sldMk cId="465987103" sldId="263"/>
            <ac:picMk id="7" creationId="{C8DEA009-41C9-4539-8DDA-BF84DDC9568B}"/>
          </ac:picMkLst>
        </pc:picChg>
        <pc:picChg chg="add mod">
          <ac:chgData name="Jacintha Westerink" userId="c1c74fd5-67fa-43d8-8063-0adb3063a5fc" providerId="ADAL" clId="{26FC1BB0-6773-413B-98FF-02AF78770B63}" dt="2020-10-05T18:43:33.930" v="58" actId="1076"/>
          <ac:picMkLst>
            <pc:docMk/>
            <pc:sldMk cId="465987103" sldId="263"/>
            <ac:picMk id="8" creationId="{0B728496-985D-4784-B634-851833D42394}"/>
          </ac:picMkLst>
        </pc:picChg>
      </pc:sldChg>
      <pc:sldChg chg="new del">
        <pc:chgData name="Jacintha Westerink" userId="c1c74fd5-67fa-43d8-8063-0adb3063a5fc" providerId="ADAL" clId="{26FC1BB0-6773-413B-98FF-02AF78770B63}" dt="2020-10-05T18:34:15.473" v="1" actId="680"/>
        <pc:sldMkLst>
          <pc:docMk/>
          <pc:sldMk cId="3470228042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7A982B-3AB1-44B7-B6A7-AC05F7BCA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BF13D0C-292E-4585-BD8D-A93039355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4C5C90-FCFE-4923-8735-2E6AE9B88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4C1A-8B4F-4B6E-8521-A30DDE667CFD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30E007D-27BA-463D-85FC-AFCFA0801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84CCA0-E542-405B-A971-DDEB71238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FB2DA-BC74-455F-A288-C49911ECA1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267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013F96-9B33-48EE-AC4F-394B1972F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312A78D-9A30-4738-B0B1-9DC68C891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42AE9A-2C7C-4263-BBD2-F7C0AF0A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4C1A-8B4F-4B6E-8521-A30DDE667CFD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CB7FF6-A967-43F0-8C3B-E2A815E20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30AA0B-1294-473C-9CB2-F642DFDE1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FB2DA-BC74-455F-A288-C49911ECA1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317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F1DD18C-717E-42F3-9A08-F5D3055BCF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763EF98-D590-4718-BCF0-800576B596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CB4E1A-B70D-4669-AB96-FD07562B7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4C1A-8B4F-4B6E-8521-A30DDE667CFD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9D9D5F-66B0-45FC-8457-DC2ED7074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3B19C6-35C4-4B59-BE37-7A5C4F97A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FB2DA-BC74-455F-A288-C49911ECA1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0087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5259FB-55A9-40F5-B0EB-8250F5F94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05F6B6-2763-41F4-9151-F3111B5DE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ECF0AEB-A4EA-48EF-BAEA-CE00E5501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4C1A-8B4F-4B6E-8521-A30DDE667CFD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A06790-0BE5-4762-AE0E-665360A8A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F72B32-9393-469F-8A12-54E42C55E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FB2DA-BC74-455F-A288-C49911ECA1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338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3DFE7-43F1-415D-8719-7BD6DAAA3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58DDD29-3AA1-43CC-B551-B23C71783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7F0279-7FEB-4C51-A3BD-98CE585AB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4C1A-8B4F-4B6E-8521-A30DDE667CFD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65B86B-D417-4C26-9FA5-CB45A2074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7C14712-BCF0-4B3B-8410-AFF3E056B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FB2DA-BC74-455F-A288-C49911ECA1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735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A48CD4-AB18-49F7-B0F3-F8341EA0F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213935-9948-4C8E-9110-1341F31A89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E909712-A633-49C9-AD29-6905096C5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7E29547-C809-4184-B849-DB43AE572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4C1A-8B4F-4B6E-8521-A30DDE667CFD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241C6D9-70CD-4F46-B7E8-7D6AE0C5E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2E90E68-E63C-4D80-8231-BC537370B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FB2DA-BC74-455F-A288-C49911ECA1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356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AD8549-9DFB-410F-AEE7-DB673A269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92F55C6-2C3E-46AA-A59E-0895BDDDD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C5F1A75-BB72-459C-A8BE-0324EC8F4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6A537A3-8AD6-413B-A219-E8319F297C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863415D-DD06-48CB-9C0E-956ED2326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24D2AB8-5A80-4C83-BA0F-66104ADDC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4C1A-8B4F-4B6E-8521-A30DDE667CFD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357CCF8-2483-417C-AF3E-F3D115176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85155B6-DFF1-41B2-821B-308EE18EE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FB2DA-BC74-455F-A288-C49911ECA1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975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5D3DAF-6BC7-4999-BBF7-56C43B181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2EA527C-4D8A-4BDE-8537-B90505031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4C1A-8B4F-4B6E-8521-A30DDE667CFD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C3D5666-C596-4948-B206-D5C60B7F2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79C2025-33A2-4178-9400-BFF7BF1E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FB2DA-BC74-455F-A288-C49911ECA1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810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70D83F7-4C0B-4381-9C1D-B99359B9B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4C1A-8B4F-4B6E-8521-A30DDE667CFD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1162225-7066-4A3C-A38A-71D9C0B6A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BA1D825-1342-4D62-98A9-F9281E549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FB2DA-BC74-455F-A288-C49911ECA1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328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7ED28A-020D-4908-9EF6-429805813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F39A22-7AC5-470C-8E5F-D6A1EDACF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AB8EC64-1CDF-487D-83D2-D13503D0B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569B701-CF73-4BA5-8D2E-AA02D4B2A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4C1A-8B4F-4B6E-8521-A30DDE667CFD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AC55717-1B3E-4734-9B44-57163F724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976F939-4997-4749-A3AB-CCA4252C8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FB2DA-BC74-455F-A288-C49911ECA1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3062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1DFDD0-A6D5-45F2-9E8A-A73CBFBAA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47461B6-290D-4362-B42B-09767E63B7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9744D90-FFD2-4D27-B372-93BBD656D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2F49B59-C726-47DC-B187-5C420E89D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4C1A-8B4F-4B6E-8521-A30DDE667CFD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285EF1E-F33F-4E69-8E3F-4337C245F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7013C28-AD53-454C-A9E4-960E972A1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FB2DA-BC74-455F-A288-C49911ECA1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4230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36B0D3B-DCE8-4C7D-AB6C-ACF1B40D3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1F83403-8537-4381-93BD-C21AC576D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939025-43E3-491D-8C6E-2C9F842B5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F4C1A-8B4F-4B6E-8521-A30DDE667CFD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C14754-4193-42BF-9B85-61BC66193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8D8EA5-2212-49E6-88C0-0C727D171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FB2DA-BC74-455F-A288-C49911ECA1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036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fbeelding met kaart&#10;&#10;Automatisch gegenereerde beschrijving">
            <a:extLst>
              <a:ext uri="{FF2B5EF4-FFF2-40B4-BE49-F238E27FC236}">
                <a16:creationId xmlns:a16="http://schemas.microsoft.com/office/drawing/2014/main" id="{1842C628-317B-480D-A9B5-F152BDD817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352" r="9091" b="16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E4357FA-454C-49E7-BA18-8C1A2FEEA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603" y="5575039"/>
            <a:ext cx="9453822" cy="804430"/>
          </a:xfrm>
        </p:spPr>
        <p:txBody>
          <a:bodyPr anchor="ctr">
            <a:normAutofit fontScale="92500" lnSpcReduction="20000"/>
          </a:bodyPr>
          <a:lstStyle/>
          <a:p>
            <a:pPr algn="l"/>
            <a:r>
              <a:rPr kumimoji="0" lang="nl-NL" sz="6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Inspiratie Herfstkransen</a:t>
            </a:r>
            <a:endParaRPr lang="nl-NL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376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AB9A1D-3BE2-4516-AAFD-DBACE2B5E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61D745C-843A-4442-932C-534522E79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4174" y="480697"/>
            <a:ext cx="4492901" cy="601217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2B5B222-BDDD-4E03-9BE7-078FF4D61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80697"/>
            <a:ext cx="4657725" cy="59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86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AB9A1D-3BE2-4516-AAFD-DBACE2B5E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9580F30-C9CA-4CC5-A7E7-52E4F92422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758031"/>
            <a:ext cx="4705350" cy="547807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FC31D1F-16D3-41D4-9A3F-2ECEDF625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451" y="758031"/>
            <a:ext cx="4333873" cy="548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88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AB9A1D-3BE2-4516-AAFD-DBACE2B5E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8A9D2C1-044D-4209-9F5F-933DAAB20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957" y="677069"/>
            <a:ext cx="5628043" cy="564435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A59A56D-61EA-41E3-B745-FF8AE9C36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325" y="701675"/>
            <a:ext cx="456247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33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AB9A1D-3BE2-4516-AAFD-DBACE2B5E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5269635-C27D-4D95-8461-9D85C582D67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454" y="750888"/>
            <a:ext cx="5390833" cy="48641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A7E849C-2EBA-4AB7-8BF2-F1986F766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937" y="750888"/>
            <a:ext cx="48641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38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65083B6-97D4-48FF-896B-3361DB4E1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904874"/>
            <a:ext cx="5006082" cy="505301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CD9AC96-0672-42E2-9D46-D170D4272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695" y="609599"/>
            <a:ext cx="4519613" cy="591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1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AB9A1D-3BE2-4516-AAFD-DBACE2B5E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C8DEA009-41C9-4539-8DDA-BF84DDC956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175" y="681831"/>
            <a:ext cx="5013946" cy="560466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B728496-985D-4784-B634-851833D42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081" y="696198"/>
            <a:ext cx="4423394" cy="559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87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AB9A1D-3BE2-4516-AAFD-DBACE2B5E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17" y="5907879"/>
            <a:ext cx="8801100" cy="757238"/>
          </a:xfrm>
        </p:spPr>
        <p:txBody>
          <a:bodyPr>
            <a:normAutofit fontScale="90000"/>
          </a:bodyPr>
          <a:lstStyle/>
          <a:p>
            <a:r>
              <a:rPr lang="nl-NL" dirty="0"/>
              <a:t>Als basis om daarna met takken/vruchten invulling aan te geven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A9ED23E-E965-45CD-8736-53542E6AB7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717" y="192883"/>
            <a:ext cx="8404821" cy="529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5032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14</Words>
  <Application>Microsoft Office PowerPoint</Application>
  <PresentationFormat>Breedbeeld</PresentationFormat>
  <Paragraphs>2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Als basis om daarna met takken/vruchten invulling aan te geven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Jacintha Westerink</dc:creator>
  <cp:lastModifiedBy>Jacintha Westerink</cp:lastModifiedBy>
  <cp:revision>4</cp:revision>
  <dcterms:created xsi:type="dcterms:W3CDTF">2020-09-30T09:31:43Z</dcterms:created>
  <dcterms:modified xsi:type="dcterms:W3CDTF">2020-10-05T18:43:50Z</dcterms:modified>
</cp:coreProperties>
</file>