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1" r:id="rId5"/>
    <p:sldId id="280" r:id="rId6"/>
    <p:sldId id="259" r:id="rId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ntwerpen, Morphing, notities maken, samenwerken, uitleg krijgen" id="{B9B51309-D148-4332-87C2-07BE32FBCA3B}">
          <p14:sldIdLst>
            <p14:sldId id="281"/>
            <p14:sldId id="28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3A9C7-D358-42E6-AD07-D6116DDFD717}" v="15" dt="2020-09-10T13:55:19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4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FADCDE-68DB-472C-BD25-611F6119E96A}" type="datetime1">
              <a:rPr lang="nl-NL" smtClean="0"/>
              <a:t>10-9-2020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FD21CF-C6C1-43A1-A962-6DCA3812D3FA}" type="datetime1">
              <a:rPr lang="nl-NL" noProof="0" smtClean="0"/>
              <a:t>10-9-2020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9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3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nl-NL" sz="1800" noProof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Klik om de tekststijlen van het model te bewerken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Tweede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Derde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Vierde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Vijfde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535E1EA-DCA1-48ED-9373-AB25231DFA9D}" type="datetime1">
              <a:rPr lang="nl-NL" noProof="0" smtClean="0"/>
              <a:t>10-9-2020</a:t>
            </a:fld>
            <a:endParaRPr lang="nl-NL" noProof="0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/>
          </a:p>
        </p:txBody>
      </p:sp>
      <p:sp>
        <p:nvSpPr>
          <p:cNvPr id="10" name="Rechthoe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Klik om de tekststijlen van het model te bewerken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Tweede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Derde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Vierde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nl-NL" sz="1800" noProof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B5E9DE3-9651-4590-BE32-3734CFF9B004}" type="datetime1">
              <a:rPr lang="nl-NL" noProof="0" smtClean="0"/>
              <a:t>10-9-2020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Morphing</a:t>
            </a:r>
            <a:endParaRPr lang="nl-N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 </a:t>
            </a:r>
            <a:r>
              <a:rPr lang="nl-NL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Morphing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voegt u vloeiende animaties en objectverplaatsingen toe aan uw presentatie. U kunt een animatie maken met twee dezelfde dia’s, maar voor uw publiek lijkt het alsof de actie op één dia gebeurt.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sz="12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Afspelen 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video aan de rechterkant af voor een kort voorbeeld.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Morphing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een functie waarover u alleen kunt beschikken als u een abonnement hebt. Indien u een Office 365-abonnement hebt, kunt u dit zelf proberen met de stappen op de volgende dia.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nl-NL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Morphing-video" descr="Video met een voorbeeld van de morphing-functie die kan worden afgespeeld of gepauzeerd met de sneltoets Alt+P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Morphing</a:t>
            </a:r>
            <a:r>
              <a:rPr lang="nl-NL" dirty="0"/>
              <a:t> instellen</a:t>
            </a:r>
          </a:p>
        </p:txBody>
      </p:sp>
      <p:sp>
        <p:nvSpPr>
          <p:cNvPr id="30" name="Tijdelijke aanduiding voor inhoud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/>
              <a:t>Probeer het zelf met deze twee simpele planeten:</a:t>
            </a:r>
          </a:p>
        </p:txBody>
      </p:sp>
      <p:grpSp>
        <p:nvGrpSpPr>
          <p:cNvPr id="13" name="Groep 12" descr="Kleine cirkel met een 1 erin om aan te geven dat dit stap 1 is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al 13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15" name="TextBox 14" descr="Cijf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Tijdelijke aanduiding voor inhoud 17"/>
          <p:cNvSpPr txBox="1">
            <a:spLocks/>
          </p:cNvSpPr>
          <p:nvPr/>
        </p:nvSpPr>
        <p:spPr>
          <a:xfrm>
            <a:off x="1066039" y="1958189"/>
            <a:ext cx="3194234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Deze dia dupliceren: Klik met de rechtermuisknop op de miniatuurafbeelding van de dia en selecteer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Dia dupliceren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Afbeelding 1" descr="Contextmenu in miniatuurafbeelding van een dia met de optie Dia dupliceren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29858" y="1455491"/>
            <a:ext cx="1402147" cy="1803887"/>
          </a:xfrm>
          <a:prstGeom prst="rect">
            <a:avLst/>
          </a:prstGeom>
        </p:spPr>
      </p:pic>
      <p:grpSp>
        <p:nvGrpSpPr>
          <p:cNvPr id="18" name="Groep 17" descr="Kleine cirkel met een 2 erin om aan te geven dat dit stap 2 is"/>
          <p:cNvGrpSpPr/>
          <p:nvPr/>
        </p:nvGrpSpPr>
        <p:grpSpPr bwMode="blackWhite">
          <a:xfrm>
            <a:off x="558723" y="2844780"/>
            <a:ext cx="558179" cy="409838"/>
            <a:chOff x="6953426" y="711274"/>
            <a:chExt cx="558179" cy="409838"/>
          </a:xfrm>
        </p:grpSpPr>
        <p:sp>
          <p:nvSpPr>
            <p:cNvPr id="23" name="Ovaal 22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4" name="Tekstvak 23" descr="Cijf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Tijdelijke aanduiding voor inhoud 17"/>
          <p:cNvSpPr txBox="1">
            <a:spLocks/>
          </p:cNvSpPr>
          <p:nvPr/>
        </p:nvSpPr>
        <p:spPr>
          <a:xfrm>
            <a:off x="1066038" y="2884972"/>
            <a:ext cx="3068050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 tweede van deze twee identieke dia's wijzigt u de </a:t>
            </a: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shapes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aan de rechterkant op een bepaalde manier (bijvoorbeeld door de grootte of kleur aan te passen of ze te verplaatsen) en gaat u naar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Overgangen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nl-NL" dirty="0" err="1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Afbeelding 5" descr="Tabblad Overgang waarin morphing-overgang wordt weergegeven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68967" y="3107654"/>
            <a:ext cx="2467551" cy="1185923"/>
          </a:xfrm>
          <a:prstGeom prst="rect">
            <a:avLst/>
          </a:prstGeom>
        </p:spPr>
      </p:pic>
      <p:grpSp>
        <p:nvGrpSpPr>
          <p:cNvPr id="26" name="Groep 25" descr="Kleine cirkel met een 3 erin om aan te geven dat dit stap 3 is"/>
          <p:cNvGrpSpPr/>
          <p:nvPr/>
        </p:nvGrpSpPr>
        <p:grpSpPr bwMode="blackWhite">
          <a:xfrm>
            <a:off x="557319" y="4468924"/>
            <a:ext cx="558179" cy="409838"/>
            <a:chOff x="6953426" y="711274"/>
            <a:chExt cx="558179" cy="409838"/>
          </a:xfrm>
        </p:grpSpPr>
        <p:sp>
          <p:nvSpPr>
            <p:cNvPr id="27" name="Ovaal 26" descr="Kleine cirkel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/>
            </a:p>
          </p:txBody>
        </p:sp>
        <p:sp>
          <p:nvSpPr>
            <p:cNvPr id="28" name="Tekstvak 27" descr="Cijf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nl-N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Tijdelijke aanduiding voor inhoud 17"/>
          <p:cNvSpPr txBox="1">
            <a:spLocks/>
          </p:cNvSpPr>
          <p:nvPr/>
        </p:nvSpPr>
        <p:spPr>
          <a:xfrm>
            <a:off x="1076799" y="4485213"/>
            <a:ext cx="3068050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 terug naar de eerste van de twee dia's en druk op de knop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Diavoorstelling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selecteert u </a:t>
            </a: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Afspelen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 </a:t>
            </a: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morphing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van de cirkel te zien.</a:t>
            </a:r>
          </a:p>
        </p:txBody>
      </p:sp>
      <p:pic>
        <p:nvPicPr>
          <p:cNvPr id="5" name="Afbeelding 4" descr="Knop Diavoorstelli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21546" y="4468924"/>
            <a:ext cx="2134319" cy="887083"/>
          </a:xfrm>
          <a:prstGeom prst="rect">
            <a:avLst/>
          </a:prstGeom>
        </p:spPr>
      </p:pic>
      <p:sp>
        <p:nvSpPr>
          <p:cNvPr id="17" name="Tijdelijke aanduiding voor inhoud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nl-NL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Hint: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nl-NL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Effectopties 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vindt u zelfs nog meer opties voor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Morphing</a:t>
            </a: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Rechte verbindingslijn 19" descr="Lichtgrijze lijn die morphing tekst en afbeeldingen van elkaar scheidt"/>
          <p:cNvCxnSpPr/>
          <p:nvPr/>
        </p:nvCxnSpPr>
        <p:spPr>
          <a:xfrm>
            <a:off x="6681333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 descr="Grote blauwe cirkel met daarin een kleine lichtblauwe cirkel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al 10" descr="Kleine lichtblauwe cirkel in een grote donkerblauwe cirkel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</a:t>
            </a:r>
            <a:r>
              <a:rPr lang="en-US" dirty="0" err="1"/>
              <a:t>invoegen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5CDB0-AD30-4DBB-AC55-D824F09C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604210"/>
            <a:ext cx="4712634" cy="4805161"/>
          </a:xfrm>
        </p:spPr>
        <p:txBody>
          <a:bodyPr>
            <a:normAutofit/>
          </a:bodyPr>
          <a:lstStyle/>
          <a:p>
            <a:pPr marL="457200" lvl="1" indent="-47625">
              <a:lnSpc>
                <a:spcPts val="1800"/>
              </a:lnSpc>
            </a:pPr>
            <a:r>
              <a:rPr lang="en-US" dirty="0"/>
              <a:t>In het lint,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na</a:t>
            </a:r>
            <a:br>
              <a:rPr lang="en-US" dirty="0"/>
            </a:br>
            <a:r>
              <a:rPr lang="en-US" dirty="0" err="1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Invoegen</a:t>
            </a:r>
            <a:r>
              <a:rPr lang="en-US" dirty="0"/>
              <a:t>&gt;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3D </a:t>
            </a:r>
            <a:r>
              <a:rPr lang="en-US" dirty="0" err="1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Modellen</a:t>
            </a:r>
            <a:br>
              <a:rPr lang="en-US" dirty="0"/>
            </a:br>
            <a:endParaRPr lang="en-US" dirty="0"/>
          </a:p>
          <a:p>
            <a:pPr marL="457200" lvl="1" indent="-47625">
              <a:lnSpc>
                <a:spcPts val="1800"/>
              </a:lnSpc>
            </a:pPr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categorie</a:t>
            </a:r>
            <a:r>
              <a:rPr lang="en-US" dirty="0"/>
              <a:t> (tip: </a:t>
            </a:r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 animated models </a:t>
            </a:r>
            <a:r>
              <a:rPr lang="en-US" dirty="0"/>
              <a:t>want die </a:t>
            </a:r>
            <a:r>
              <a:rPr lang="en-US" dirty="0" err="1"/>
              <a:t>bewegen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457200" lvl="1" indent="-47625"/>
            <a:r>
              <a:rPr lang="en-US" dirty="0"/>
              <a:t>Om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toe te </a:t>
            </a:r>
            <a:r>
              <a:rPr lang="en-US" dirty="0" err="1"/>
              <a:t>voegen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op het model en dan op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Insert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572B26-98AF-4AA8-9A0F-435FBBFB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75221" y="169692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1C4E8-1EC2-4782-B31A-6F082712F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59450" y="2631204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D3B53A-9E90-4B19-BA5D-E8F4971E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75221" y="3612040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EFCE676-2550-4AED-AA1F-5E2C760C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060" y="4552670"/>
            <a:ext cx="8754697" cy="1705213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4049E964-CC5C-41B8-8089-D91BCAE34382}"/>
              </a:ext>
            </a:extLst>
          </p:cNvPr>
          <p:cNvSpPr/>
          <p:nvPr/>
        </p:nvSpPr>
        <p:spPr>
          <a:xfrm>
            <a:off x="8105313" y="4358936"/>
            <a:ext cx="2725444" cy="2325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439054"/>
      </p:ext>
    </p:extLst>
  </p:cSld>
  <p:clrMapOvr>
    <a:masterClrMapping/>
  </p:clrMapOvr>
</p:sld>
</file>

<file path=ppt/theme/theme1.xml><?xml version="1.0" encoding="utf-8"?>
<a:theme xmlns:a="http://schemas.openxmlformats.org/drawingml/2006/main" name="Welkomst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6_TF10001108.potx" id="{83F81AA2-1597-46EA-8D6C-1FD81B321755}" vid="{BF88115B-5289-4CF4-B1E0-452655E26C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852530F90624395A7B0B0E766F891" ma:contentTypeVersion="13" ma:contentTypeDescription="Een nieuw document maken." ma:contentTypeScope="" ma:versionID="9dcf6ec9e8487670a26698a12de58b26">
  <xsd:schema xmlns:xsd="http://www.w3.org/2001/XMLSchema" xmlns:xs="http://www.w3.org/2001/XMLSchema" xmlns:p="http://schemas.microsoft.com/office/2006/metadata/properties" xmlns:ns3="9f5fd941-9289-4656-96d0-262a93054c0a" xmlns:ns4="b040883c-43ff-4e10-a6e0-cd351375a295" targetNamespace="http://schemas.microsoft.com/office/2006/metadata/properties" ma:root="true" ma:fieldsID="d3d878fcd62da66a88ec8f77506fd50f" ns3:_="" ns4:_="">
    <xsd:import namespace="9f5fd941-9289-4656-96d0-262a93054c0a"/>
    <xsd:import namespace="b040883c-43ff-4e10-a6e0-cd351375a2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fd941-9289-4656-96d0-262a93054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0883c-43ff-4e10-a6e0-cd351375a2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f5fd941-9289-4656-96d0-262a93054c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50AA0A-5520-452C-846D-3ECA00BB5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fd941-9289-4656-96d0-262a93054c0a"/>
    <ds:schemaRef ds:uri="b040883c-43ff-4e10-a6e0-cd351375a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040883c-43ff-4e10-a6e0-cd351375a295"/>
    <ds:schemaRef ds:uri="9f5fd941-9289-4656-96d0-262a93054c0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{EB0C20FC-833D-49D8-8B97-0F8E73053D35}tf10001108</Template>
  <TotalTime>0</TotalTime>
  <Words>253</Words>
  <Application>Microsoft Office PowerPoint</Application>
  <PresentationFormat>Breedbeeld</PresentationFormat>
  <Paragraphs>22</Paragraphs>
  <Slides>3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Segoe UI</vt:lpstr>
      <vt:lpstr>Segoe UI Light</vt:lpstr>
      <vt:lpstr>Segoe UI Semibold</vt:lpstr>
      <vt:lpstr>Welkomstdoc</vt:lpstr>
      <vt:lpstr>Morphing</vt:lpstr>
      <vt:lpstr>Morphing instellen</vt:lpstr>
      <vt:lpstr>3D model invoegen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2020-06-17T13:25:19Z</dcterms:created>
  <dcterms:modified xsi:type="dcterms:W3CDTF">2020-09-10T13:55:30Z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0x01010012F852530F90624395A7B0B0E766F891</vt:lpwstr>
  </property>
</Properties>
</file>