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60" r:id="rId3"/>
    <p:sldId id="309" r:id="rId4"/>
    <p:sldId id="312" r:id="rId5"/>
    <p:sldId id="283" r:id="rId6"/>
    <p:sldId id="263" r:id="rId7"/>
    <p:sldId id="313" r:id="rId8"/>
    <p:sldId id="310" r:id="rId9"/>
    <p:sldId id="261" r:id="rId10"/>
    <p:sldId id="264" r:id="rId11"/>
    <p:sldId id="311" r:id="rId12"/>
    <p:sldId id="262" r:id="rId13"/>
    <p:sldId id="279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54"/>
    <p:restoredTop sz="94778"/>
  </p:normalViewPr>
  <p:slideViewPr>
    <p:cSldViewPr snapToGrid="0" snapToObjects="1">
      <p:cViewPr varScale="1">
        <p:scale>
          <a:sx n="62" d="100"/>
          <a:sy n="62" d="100"/>
        </p:scale>
        <p:origin x="224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54C8-836F-A447-8F53-1D7FF0DE8B4B}" type="datetimeFigureOut">
              <a:rPr lang="nl-NL" smtClean="0"/>
              <a:t>30-09-2020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C87B1035-6FD0-E94D-88A6-C6AC0870A1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1738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54C8-836F-A447-8F53-1D7FF0DE8B4B}" type="datetimeFigureOut">
              <a:rPr lang="nl-NL" smtClean="0"/>
              <a:t>30-09-2020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035-6FD0-E94D-88A6-C6AC0870A1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9860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54C8-836F-A447-8F53-1D7FF0DE8B4B}" type="datetimeFigureOut">
              <a:rPr lang="nl-NL" smtClean="0"/>
              <a:t>30-09-2020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035-6FD0-E94D-88A6-C6AC0870A1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3071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54C8-836F-A447-8F53-1D7FF0DE8B4B}" type="datetimeFigureOut">
              <a:rPr lang="nl-NL" smtClean="0"/>
              <a:t>30-09-2020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035-6FD0-E94D-88A6-C6AC0870A1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0749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341E54C8-836F-A447-8F53-1D7FF0DE8B4B}" type="datetimeFigureOut">
              <a:rPr lang="nl-NL" smtClean="0"/>
              <a:t>30-09-2020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nl-NL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C87B1035-6FD0-E94D-88A6-C6AC0870A1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1603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54C8-836F-A447-8F53-1D7FF0DE8B4B}" type="datetimeFigureOut">
              <a:rPr lang="nl-NL" smtClean="0"/>
              <a:t>30-09-2020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035-6FD0-E94D-88A6-C6AC0870A1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076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54C8-836F-A447-8F53-1D7FF0DE8B4B}" type="datetimeFigureOut">
              <a:rPr lang="nl-NL" smtClean="0"/>
              <a:t>30-09-2020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035-6FD0-E94D-88A6-C6AC0870A172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470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54C8-836F-A447-8F53-1D7FF0DE8B4B}" type="datetimeFigureOut">
              <a:rPr lang="nl-NL" smtClean="0"/>
              <a:t>30-09-2020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035-6FD0-E94D-88A6-C6AC0870A172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32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54C8-836F-A447-8F53-1D7FF0DE8B4B}" type="datetimeFigureOut">
              <a:rPr lang="nl-NL" smtClean="0"/>
              <a:t>30-09-2020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035-6FD0-E94D-88A6-C6AC0870A1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0655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54C8-836F-A447-8F53-1D7FF0DE8B4B}" type="datetimeFigureOut">
              <a:rPr lang="nl-NL" smtClean="0"/>
              <a:t>30-09-2020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035-6FD0-E94D-88A6-C6AC0870A1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1379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54C8-836F-A447-8F53-1D7FF0DE8B4B}" type="datetimeFigureOut">
              <a:rPr lang="nl-NL" smtClean="0"/>
              <a:t>30-09-2020</a:t>
            </a:fld>
            <a:endParaRPr lang="nl-NL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035-6FD0-E94D-88A6-C6AC0870A1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0500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341E54C8-836F-A447-8F53-1D7FF0DE8B4B}" type="datetimeFigureOut">
              <a:rPr lang="nl-NL" smtClean="0"/>
              <a:t>30-09-2020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C87B1035-6FD0-E94D-88A6-C6AC0870A1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47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FA5C3E-D953-EA46-ACED-690FD0F300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Week 5 - </a:t>
            </a:r>
            <a:r>
              <a:rPr lang="nl-NL" dirty="0" err="1"/>
              <a:t>Thursday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FA26EFF-54E4-2849-8A07-B1913F7B37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Online class</a:t>
            </a:r>
          </a:p>
        </p:txBody>
      </p:sp>
    </p:spTree>
    <p:extLst>
      <p:ext uri="{BB962C8B-B14F-4D97-AF65-F5344CB8AC3E}">
        <p14:creationId xmlns:p14="http://schemas.microsoft.com/office/powerpoint/2010/main" val="3903317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70584D-4850-C64C-A392-140E07450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000" dirty="0"/>
              <a:t>I – altijd met een hoofdletter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72C59A3-8E48-B744-9649-663DD39418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C003B56-503C-854C-851F-5A2C633A0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41222"/>
            <a:ext cx="12382985" cy="699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780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70584D-4850-C64C-A392-140E07450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346" y="1225296"/>
            <a:ext cx="9281160" cy="3520440"/>
          </a:xfrm>
        </p:spPr>
        <p:txBody>
          <a:bodyPr>
            <a:normAutofit fontScale="90000"/>
          </a:bodyPr>
          <a:lstStyle/>
          <a:p>
            <a:r>
              <a:rPr lang="nl-NL" sz="5400" dirty="0" err="1"/>
              <a:t>Groups</a:t>
            </a:r>
            <a:r>
              <a:rPr lang="nl-NL" sz="5400" dirty="0"/>
              <a:t> in gps:</a:t>
            </a:r>
            <a:br>
              <a:rPr lang="nl-NL" sz="5400" dirty="0"/>
            </a:br>
            <a:br>
              <a:rPr lang="nl-NL" sz="5400" dirty="0"/>
            </a:br>
            <a:r>
              <a:rPr lang="nl-NL" sz="5400" dirty="0" err="1"/>
              <a:t>Grammar</a:t>
            </a:r>
            <a:r>
              <a:rPr lang="nl-NL" sz="5400" dirty="0"/>
              <a:t> A – 10585NK</a:t>
            </a:r>
            <a:br>
              <a:rPr lang="nl-NL" sz="5400" dirty="0"/>
            </a:br>
            <a:r>
              <a:rPr lang="nl-NL" sz="5400" dirty="0" err="1"/>
              <a:t>Grammar</a:t>
            </a:r>
            <a:r>
              <a:rPr lang="nl-NL" sz="5400" dirty="0"/>
              <a:t> B – 10587NK</a:t>
            </a:r>
            <a:br>
              <a:rPr lang="nl-NL" sz="5400" dirty="0"/>
            </a:br>
            <a:r>
              <a:rPr lang="nl-NL" sz="5400" dirty="0" err="1"/>
              <a:t>Grammar</a:t>
            </a:r>
            <a:r>
              <a:rPr lang="nl-NL" sz="5400" dirty="0"/>
              <a:t> level test – 10616NK</a:t>
            </a:r>
            <a:br>
              <a:rPr lang="nl-NL" sz="5400" dirty="0"/>
            </a:br>
            <a:endParaRPr lang="nl-NL" sz="5400" dirty="0"/>
          </a:p>
        </p:txBody>
      </p:sp>
    </p:spTree>
    <p:extLst>
      <p:ext uri="{BB962C8B-B14F-4D97-AF65-F5344CB8AC3E}">
        <p14:creationId xmlns:p14="http://schemas.microsoft.com/office/powerpoint/2010/main" val="2937535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70584D-4850-C64C-A392-140E07450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To</a:t>
            </a:r>
            <a:r>
              <a:rPr lang="nl-NL" dirty="0"/>
              <a:t>/</a:t>
            </a:r>
            <a:r>
              <a:rPr lang="nl-NL" dirty="0" err="1"/>
              <a:t>too</a:t>
            </a:r>
            <a:r>
              <a:rPr lang="nl-NL" dirty="0"/>
              <a:t>/</a:t>
            </a:r>
            <a:r>
              <a:rPr lang="nl-NL" dirty="0" err="1"/>
              <a:t>two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72C59A3-8E48-B744-9649-663DD39418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C79C564-DD48-314C-BABE-B4B8A227F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0" y="0"/>
            <a:ext cx="12122440" cy="6858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D6DE330-511F-9143-8BC4-91ADC25C0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6" y="0"/>
            <a:ext cx="120678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303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FA5C3E-D953-EA46-ACED-690FD0F300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/>
              <a:t>Enjoy</a:t>
            </a:r>
            <a:r>
              <a:rPr lang="nl-NL" dirty="0"/>
              <a:t>!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FA26EFF-54E4-2849-8A07-B1913F7B37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9678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70584D-4850-C64C-A392-140E07450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VET – week 4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72C59A3-8E48-B744-9649-663DD39418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8142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70584D-4850-C64C-A392-140E07450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346" y="1433115"/>
            <a:ext cx="9281160" cy="3520440"/>
          </a:xfrm>
        </p:spPr>
        <p:txBody>
          <a:bodyPr>
            <a:normAutofit fontScale="90000"/>
          </a:bodyPr>
          <a:lstStyle/>
          <a:p>
            <a:br>
              <a:rPr lang="nl-NL" sz="5400" dirty="0"/>
            </a:br>
            <a:r>
              <a:rPr lang="nl-NL" sz="5400" dirty="0" err="1"/>
              <a:t>lieke</a:t>
            </a:r>
            <a:r>
              <a:rPr lang="nl-NL" sz="5400" dirty="0"/>
              <a:t>, </a:t>
            </a:r>
            <a:r>
              <a:rPr lang="nl-NL" sz="5400" dirty="0" err="1"/>
              <a:t>lotte</a:t>
            </a:r>
            <a:r>
              <a:rPr lang="nl-NL" sz="5400" dirty="0"/>
              <a:t>, </a:t>
            </a:r>
            <a:r>
              <a:rPr lang="nl-NL" sz="5400" dirty="0" err="1"/>
              <a:t>femke</a:t>
            </a:r>
            <a:r>
              <a:rPr lang="nl-NL" sz="5400" dirty="0"/>
              <a:t>, </a:t>
            </a:r>
            <a:r>
              <a:rPr lang="nl-NL" sz="5400" dirty="0" err="1"/>
              <a:t>olivier</a:t>
            </a:r>
            <a:r>
              <a:rPr lang="nl-NL" sz="5400" dirty="0"/>
              <a:t> </a:t>
            </a:r>
            <a:r>
              <a:rPr lang="nl-NL" sz="5400" dirty="0" err="1"/>
              <a:t>and</a:t>
            </a:r>
            <a:r>
              <a:rPr lang="nl-NL" sz="5400" dirty="0"/>
              <a:t> </a:t>
            </a:r>
            <a:r>
              <a:rPr lang="nl-NL" sz="5400" dirty="0" err="1"/>
              <a:t>soumeiya</a:t>
            </a:r>
            <a:r>
              <a:rPr lang="nl-NL" sz="5400" dirty="0"/>
              <a:t> won </a:t>
            </a:r>
            <a:r>
              <a:rPr lang="nl-NL" sz="5400" dirty="0" err="1"/>
              <a:t>the</a:t>
            </a:r>
            <a:r>
              <a:rPr lang="nl-NL" sz="5400" dirty="0"/>
              <a:t> vet </a:t>
            </a:r>
            <a:r>
              <a:rPr lang="nl-NL" sz="5400" dirty="0" err="1"/>
              <a:t>for</a:t>
            </a:r>
            <a:r>
              <a:rPr lang="nl-NL" sz="5400" dirty="0"/>
              <a:t> last </a:t>
            </a:r>
            <a:r>
              <a:rPr lang="nl-NL" sz="5400" dirty="0" err="1"/>
              <a:t>week’s</a:t>
            </a:r>
            <a:r>
              <a:rPr lang="nl-NL" sz="5400" dirty="0"/>
              <a:t> </a:t>
            </a:r>
            <a:r>
              <a:rPr lang="nl-NL" sz="5400" dirty="0" err="1"/>
              <a:t>challenge</a:t>
            </a:r>
            <a:r>
              <a:rPr lang="nl-NL" sz="5400" dirty="0"/>
              <a:t> </a:t>
            </a:r>
            <a:r>
              <a:rPr lang="nl-NL" sz="5400" dirty="0" err="1"/>
              <a:t>they</a:t>
            </a:r>
            <a:r>
              <a:rPr lang="nl-NL" sz="5400" dirty="0"/>
              <a:t> </a:t>
            </a:r>
            <a:r>
              <a:rPr lang="nl-NL" sz="5400" dirty="0" err="1"/>
              <a:t>scored</a:t>
            </a:r>
            <a:r>
              <a:rPr lang="nl-NL" sz="5400" dirty="0"/>
              <a:t>: 25/26 points</a:t>
            </a:r>
            <a:br>
              <a:rPr lang="nl-NL" sz="5400" dirty="0"/>
            </a:br>
            <a:br>
              <a:rPr lang="nl-NL" sz="5400" dirty="0"/>
            </a:br>
            <a:r>
              <a:rPr lang="nl-NL" sz="5400" dirty="0"/>
              <a:t>Perfect </a:t>
            </a:r>
            <a:r>
              <a:rPr lang="nl-NL" sz="5400" dirty="0" err="1"/>
              <a:t>translations</a:t>
            </a:r>
            <a:r>
              <a:rPr lang="nl-NL" sz="5400" dirty="0"/>
              <a:t> </a:t>
            </a:r>
            <a:r>
              <a:rPr lang="nl-NL" sz="5400" dirty="0" err="1"/>
              <a:t>and</a:t>
            </a:r>
            <a:r>
              <a:rPr lang="nl-NL" sz="5400" dirty="0"/>
              <a:t> excellent </a:t>
            </a:r>
            <a:r>
              <a:rPr lang="nl-NL" sz="5400" dirty="0" err="1"/>
              <a:t>group</a:t>
            </a:r>
            <a:r>
              <a:rPr lang="nl-NL" sz="5400" dirty="0"/>
              <a:t> </a:t>
            </a:r>
            <a:r>
              <a:rPr lang="nl-NL" sz="5400" dirty="0" err="1"/>
              <a:t>work</a:t>
            </a:r>
            <a:r>
              <a:rPr lang="nl-NL" sz="5400" dirty="0"/>
              <a:t>!</a:t>
            </a:r>
            <a:br>
              <a:rPr lang="nl-NL" sz="5400" dirty="0"/>
            </a:br>
            <a:br>
              <a:rPr lang="nl-NL" sz="5400" dirty="0"/>
            </a:br>
            <a:r>
              <a:rPr lang="nl-NL" sz="5400" dirty="0"/>
              <a:t>	</a:t>
            </a:r>
            <a:r>
              <a:rPr lang="nl-NL" sz="5400" dirty="0" err="1"/>
              <a:t>Congratulations</a:t>
            </a:r>
            <a:r>
              <a:rPr lang="nl-NL" sz="5400" dirty="0"/>
              <a:t>!</a:t>
            </a:r>
            <a:br>
              <a:rPr lang="nl-NL" sz="5400" dirty="0"/>
            </a:br>
            <a:br>
              <a:rPr lang="nl-NL" sz="5400" dirty="0"/>
            </a:br>
            <a:br>
              <a:rPr lang="nl-NL" sz="5400" dirty="0"/>
            </a:br>
            <a:endParaRPr lang="nl-NL" sz="540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36E348A-70B3-A44F-A021-181C1B841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46346" y="4953555"/>
            <a:ext cx="9052560" cy="1066800"/>
          </a:xfrm>
        </p:spPr>
        <p:txBody>
          <a:bodyPr>
            <a:normAutofit/>
          </a:bodyPr>
          <a:lstStyle/>
          <a:p>
            <a:r>
              <a:rPr lang="nl-NL" sz="2400" dirty="0"/>
              <a:t>Neck </a:t>
            </a:r>
            <a:r>
              <a:rPr lang="nl-NL" sz="2400" dirty="0" err="1"/>
              <a:t>And</a:t>
            </a:r>
            <a:r>
              <a:rPr lang="nl-NL" sz="2400" dirty="0"/>
              <a:t> </a:t>
            </a:r>
            <a:r>
              <a:rPr lang="nl-NL" sz="2400" dirty="0" err="1"/>
              <a:t>neck</a:t>
            </a:r>
            <a:r>
              <a:rPr lang="nl-NL" sz="2400" dirty="0"/>
              <a:t> </a:t>
            </a:r>
            <a:r>
              <a:rPr lang="nl-NL" sz="2400" dirty="0" err="1"/>
              <a:t>with</a:t>
            </a:r>
            <a:r>
              <a:rPr lang="nl-NL" sz="2400" dirty="0"/>
              <a:t>:</a:t>
            </a:r>
            <a:br>
              <a:rPr lang="nl-NL" sz="2400" dirty="0"/>
            </a:br>
            <a:r>
              <a:rPr lang="nl-NL" sz="2400" dirty="0"/>
              <a:t>- Emma, Sofie, Stan </a:t>
            </a:r>
            <a:r>
              <a:rPr lang="nl-NL" sz="2400" dirty="0" err="1"/>
              <a:t>and</a:t>
            </a:r>
            <a:r>
              <a:rPr lang="nl-NL" sz="2400" dirty="0"/>
              <a:t> Floris 24/26</a:t>
            </a:r>
          </a:p>
        </p:txBody>
      </p:sp>
    </p:spTree>
    <p:extLst>
      <p:ext uri="{BB962C8B-B14F-4D97-AF65-F5344CB8AC3E}">
        <p14:creationId xmlns:p14="http://schemas.microsoft.com/office/powerpoint/2010/main" val="1988637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70584D-4850-C64C-A392-140E07450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346" y="1225296"/>
            <a:ext cx="9281160" cy="4739086"/>
          </a:xfrm>
        </p:spPr>
        <p:txBody>
          <a:bodyPr>
            <a:normAutofit fontScale="90000"/>
          </a:bodyPr>
          <a:lstStyle/>
          <a:p>
            <a:br>
              <a:rPr lang="nl-NL" sz="5400" dirty="0"/>
            </a:br>
            <a:r>
              <a:rPr lang="nl-NL" sz="5400" dirty="0" err="1"/>
              <a:t>ankie</a:t>
            </a:r>
            <a:r>
              <a:rPr lang="nl-NL" sz="5400" dirty="0"/>
              <a:t>, islam, </a:t>
            </a:r>
            <a:r>
              <a:rPr lang="nl-NL" sz="5400" dirty="0" err="1"/>
              <a:t>maeva</a:t>
            </a:r>
            <a:r>
              <a:rPr lang="nl-NL" sz="5400" dirty="0"/>
              <a:t> </a:t>
            </a:r>
            <a:r>
              <a:rPr lang="nl-NL" sz="5400" dirty="0" err="1"/>
              <a:t>and</a:t>
            </a:r>
            <a:r>
              <a:rPr lang="nl-NL" sz="5400" dirty="0"/>
              <a:t> </a:t>
            </a:r>
            <a:r>
              <a:rPr lang="nl-NL" sz="5400" dirty="0" err="1"/>
              <a:t>sander</a:t>
            </a:r>
            <a:r>
              <a:rPr lang="nl-NL" sz="5400" dirty="0"/>
              <a:t> won </a:t>
            </a:r>
            <a:r>
              <a:rPr lang="nl-NL" sz="5400" dirty="0" err="1"/>
              <a:t>the</a:t>
            </a:r>
            <a:r>
              <a:rPr lang="nl-NL" sz="5400" dirty="0"/>
              <a:t> vet </a:t>
            </a:r>
            <a:r>
              <a:rPr lang="nl-NL" sz="5400" dirty="0" err="1"/>
              <a:t>for</a:t>
            </a:r>
            <a:r>
              <a:rPr lang="nl-NL" sz="5400" dirty="0"/>
              <a:t> last </a:t>
            </a:r>
            <a:r>
              <a:rPr lang="nl-NL" sz="5400" dirty="0" err="1"/>
              <a:t>week’s</a:t>
            </a:r>
            <a:r>
              <a:rPr lang="nl-NL" sz="5400" dirty="0"/>
              <a:t> </a:t>
            </a:r>
            <a:r>
              <a:rPr lang="nl-NL" sz="5400" dirty="0" err="1"/>
              <a:t>challenge</a:t>
            </a:r>
            <a:r>
              <a:rPr lang="nl-NL" sz="5400" dirty="0"/>
              <a:t> </a:t>
            </a:r>
            <a:r>
              <a:rPr lang="nl-NL" sz="5400" dirty="0" err="1"/>
              <a:t>they</a:t>
            </a:r>
            <a:r>
              <a:rPr lang="nl-NL" sz="5400" dirty="0"/>
              <a:t> </a:t>
            </a:r>
            <a:r>
              <a:rPr lang="nl-NL" sz="5400" dirty="0" err="1"/>
              <a:t>scored</a:t>
            </a:r>
            <a:r>
              <a:rPr lang="nl-NL" sz="5400" dirty="0"/>
              <a:t> 24,5/26 points</a:t>
            </a:r>
            <a:br>
              <a:rPr lang="nl-NL" sz="5400" dirty="0"/>
            </a:br>
            <a:br>
              <a:rPr lang="nl-NL" sz="5400" dirty="0"/>
            </a:br>
            <a:r>
              <a:rPr lang="nl-NL" sz="5400" dirty="0" err="1"/>
              <a:t>virtually</a:t>
            </a:r>
            <a:r>
              <a:rPr lang="nl-NL" sz="5400" dirty="0"/>
              <a:t> perfect </a:t>
            </a:r>
            <a:r>
              <a:rPr lang="nl-NL" sz="5400" dirty="0" err="1"/>
              <a:t>translations</a:t>
            </a:r>
            <a:r>
              <a:rPr lang="nl-NL" sz="5400" dirty="0"/>
              <a:t> </a:t>
            </a:r>
            <a:r>
              <a:rPr lang="nl-NL" sz="5400" dirty="0" err="1"/>
              <a:t>and</a:t>
            </a:r>
            <a:r>
              <a:rPr lang="nl-NL" sz="5400" dirty="0"/>
              <a:t> Excellent </a:t>
            </a:r>
            <a:r>
              <a:rPr lang="nl-NL" sz="5400" dirty="0" err="1"/>
              <a:t>group</a:t>
            </a:r>
            <a:r>
              <a:rPr lang="nl-NL" sz="5400" dirty="0"/>
              <a:t> </a:t>
            </a:r>
            <a:r>
              <a:rPr lang="nl-NL" sz="5400" dirty="0" err="1"/>
              <a:t>work</a:t>
            </a:r>
            <a:r>
              <a:rPr lang="nl-NL" sz="5400" dirty="0"/>
              <a:t>!</a:t>
            </a:r>
            <a:br>
              <a:rPr lang="nl-NL" sz="5400" dirty="0"/>
            </a:br>
            <a:br>
              <a:rPr lang="nl-NL" sz="5400" dirty="0"/>
            </a:br>
            <a:r>
              <a:rPr lang="nl-NL" sz="5400" dirty="0"/>
              <a:t>	</a:t>
            </a:r>
            <a:r>
              <a:rPr lang="nl-NL" sz="5400" dirty="0" err="1"/>
              <a:t>Congratulations</a:t>
            </a:r>
            <a:r>
              <a:rPr lang="nl-NL" sz="5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04900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FA5C3E-D953-EA46-ACED-690FD0F300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GPS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FA26EFF-54E4-2849-8A07-B1913F7B37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37098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70584D-4850-C64C-A392-140E07450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6000" dirty="0"/>
              <a:t>A-</a:t>
            </a:r>
            <a:r>
              <a:rPr lang="nl-NL" sz="6000" dirty="0" err="1"/>
              <a:t>group</a:t>
            </a:r>
            <a:r>
              <a:rPr lang="nl-NL" sz="6000" dirty="0"/>
              <a:t>: magazines 3, 4 &amp; 5</a:t>
            </a:r>
            <a:br>
              <a:rPr lang="nl-NL" sz="6000" dirty="0"/>
            </a:br>
            <a:r>
              <a:rPr lang="nl-NL" sz="4000" dirty="0"/>
              <a:t>- </a:t>
            </a:r>
            <a:r>
              <a:rPr lang="nl-NL" sz="4000" dirty="0" err="1"/>
              <a:t>Nouns</a:t>
            </a:r>
            <a:br>
              <a:rPr lang="nl-NL" sz="4000" dirty="0"/>
            </a:br>
            <a:r>
              <a:rPr lang="nl-NL" sz="4000" dirty="0"/>
              <a:t>- past </a:t>
            </a:r>
            <a:r>
              <a:rPr lang="nl-NL" sz="4000" dirty="0" err="1"/>
              <a:t>simple</a:t>
            </a:r>
            <a:r>
              <a:rPr lang="nl-NL" sz="4000" dirty="0"/>
              <a:t> </a:t>
            </a:r>
            <a:br>
              <a:rPr lang="nl-NL" sz="4000" dirty="0"/>
            </a:br>
            <a:r>
              <a:rPr lang="nl-NL" sz="4000" dirty="0"/>
              <a:t>- present </a:t>
            </a:r>
            <a:r>
              <a:rPr lang="nl-NL" sz="4000" dirty="0" err="1"/>
              <a:t>and</a:t>
            </a:r>
            <a:r>
              <a:rPr lang="nl-NL" sz="4000" dirty="0"/>
              <a:t> past </a:t>
            </a:r>
            <a:r>
              <a:rPr lang="nl-NL" sz="4000" dirty="0" err="1"/>
              <a:t>continuous</a:t>
            </a:r>
            <a:br>
              <a:rPr lang="nl-NL" sz="4000" dirty="0"/>
            </a:br>
            <a:r>
              <a:rPr lang="nl-NL" sz="6000" dirty="0" err="1"/>
              <a:t>B-group</a:t>
            </a:r>
            <a:r>
              <a:rPr lang="nl-NL" sz="6000" dirty="0"/>
              <a:t>: magazines 3 &amp; 4</a:t>
            </a:r>
            <a:br>
              <a:rPr lang="nl-NL" sz="6000" dirty="0"/>
            </a:br>
            <a:r>
              <a:rPr lang="nl-NL" sz="4000" dirty="0"/>
              <a:t>- </a:t>
            </a:r>
            <a:r>
              <a:rPr lang="nl-NL" sz="4000" dirty="0" err="1"/>
              <a:t>sentence</a:t>
            </a:r>
            <a:r>
              <a:rPr lang="nl-NL" sz="4000" dirty="0"/>
              <a:t> </a:t>
            </a:r>
            <a:r>
              <a:rPr lang="nl-NL" sz="4000" dirty="0" err="1"/>
              <a:t>structure</a:t>
            </a:r>
            <a:r>
              <a:rPr lang="nl-NL" sz="4000" dirty="0"/>
              <a:t> </a:t>
            </a:r>
            <a:br>
              <a:rPr lang="nl-NL" sz="4000" dirty="0"/>
            </a:br>
            <a:r>
              <a:rPr lang="nl-NL" sz="4000" dirty="0"/>
              <a:t>- </a:t>
            </a:r>
            <a:r>
              <a:rPr lang="nl-NL" sz="4000" dirty="0" err="1"/>
              <a:t>revision</a:t>
            </a:r>
            <a:r>
              <a:rPr lang="nl-NL" sz="4000" dirty="0"/>
              <a:t> of </a:t>
            </a:r>
            <a:r>
              <a:rPr lang="nl-NL" sz="4000" dirty="0" err="1"/>
              <a:t>grammar</a:t>
            </a:r>
            <a:r>
              <a:rPr lang="nl-NL" sz="4000" dirty="0"/>
              <a:t> </a:t>
            </a:r>
            <a:r>
              <a:rPr lang="nl-NL" sz="4000" dirty="0" err="1"/>
              <a:t>tenses</a:t>
            </a:r>
            <a:endParaRPr lang="nl-NL" sz="4000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8C214EE-01DE-E647-8F74-09D7395A92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Abel, Gabriela, Islam &amp; Jelle nog in een groep. Zie instructies hierna. </a:t>
            </a:r>
          </a:p>
        </p:txBody>
      </p:sp>
    </p:spTree>
    <p:extLst>
      <p:ext uri="{BB962C8B-B14F-4D97-AF65-F5344CB8AC3E}">
        <p14:creationId xmlns:p14="http://schemas.microsoft.com/office/powerpoint/2010/main" val="1625912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70584D-4850-C64C-A392-140E07450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6000" dirty="0"/>
              <a:t>A-</a:t>
            </a:r>
            <a:r>
              <a:rPr lang="nl-NL" sz="6000" dirty="0" err="1"/>
              <a:t>group</a:t>
            </a:r>
            <a:r>
              <a:rPr lang="nl-NL" sz="6000" dirty="0"/>
              <a:t>: magazines 3, 4 &amp; 5</a:t>
            </a:r>
            <a:br>
              <a:rPr lang="nl-NL" sz="6000" dirty="0"/>
            </a:br>
            <a:r>
              <a:rPr lang="nl-NL" sz="4000" dirty="0"/>
              <a:t>- </a:t>
            </a:r>
            <a:r>
              <a:rPr lang="nl-NL" sz="4000" dirty="0" err="1"/>
              <a:t>Nouns</a:t>
            </a:r>
            <a:br>
              <a:rPr lang="nl-NL" sz="4000" dirty="0"/>
            </a:br>
            <a:r>
              <a:rPr lang="nl-NL" sz="4000" dirty="0"/>
              <a:t>- past </a:t>
            </a:r>
            <a:r>
              <a:rPr lang="nl-NL" sz="4000" dirty="0" err="1"/>
              <a:t>simple</a:t>
            </a:r>
            <a:r>
              <a:rPr lang="nl-NL" sz="4000" dirty="0"/>
              <a:t> </a:t>
            </a:r>
            <a:br>
              <a:rPr lang="nl-NL" sz="4000" dirty="0"/>
            </a:br>
            <a:r>
              <a:rPr lang="nl-NL" sz="4000" dirty="0"/>
              <a:t>- present </a:t>
            </a:r>
            <a:r>
              <a:rPr lang="nl-NL" sz="4000" dirty="0" err="1"/>
              <a:t>and</a:t>
            </a:r>
            <a:r>
              <a:rPr lang="nl-NL" sz="4000" dirty="0"/>
              <a:t> past </a:t>
            </a:r>
            <a:r>
              <a:rPr lang="nl-NL" sz="4000" dirty="0" err="1"/>
              <a:t>continuous</a:t>
            </a:r>
            <a:br>
              <a:rPr lang="nl-NL" sz="4000" dirty="0"/>
            </a:br>
            <a:r>
              <a:rPr lang="nl-NL" sz="6000" dirty="0" err="1"/>
              <a:t>B-group</a:t>
            </a:r>
            <a:r>
              <a:rPr lang="nl-NL" sz="6000" dirty="0"/>
              <a:t>: magazines 3 &amp; 4</a:t>
            </a:r>
            <a:br>
              <a:rPr lang="nl-NL" sz="6000" dirty="0"/>
            </a:br>
            <a:r>
              <a:rPr lang="nl-NL" sz="4000" dirty="0"/>
              <a:t>- </a:t>
            </a:r>
            <a:r>
              <a:rPr lang="nl-NL" sz="4000" dirty="0" err="1"/>
              <a:t>sentence</a:t>
            </a:r>
            <a:r>
              <a:rPr lang="nl-NL" sz="4000" dirty="0"/>
              <a:t> </a:t>
            </a:r>
            <a:r>
              <a:rPr lang="nl-NL" sz="4000" dirty="0" err="1"/>
              <a:t>structure</a:t>
            </a:r>
            <a:r>
              <a:rPr lang="nl-NL" sz="4000" dirty="0"/>
              <a:t> </a:t>
            </a:r>
            <a:br>
              <a:rPr lang="nl-NL" sz="4000" dirty="0"/>
            </a:br>
            <a:r>
              <a:rPr lang="nl-NL" sz="4000" dirty="0"/>
              <a:t>- </a:t>
            </a:r>
            <a:r>
              <a:rPr lang="nl-NL" sz="4000" dirty="0" err="1"/>
              <a:t>revision</a:t>
            </a:r>
            <a:r>
              <a:rPr lang="nl-NL" sz="4000" dirty="0"/>
              <a:t> of </a:t>
            </a:r>
            <a:r>
              <a:rPr lang="nl-NL" sz="4000" dirty="0" err="1"/>
              <a:t>grammar</a:t>
            </a:r>
            <a:r>
              <a:rPr lang="nl-NL" sz="4000" dirty="0"/>
              <a:t> </a:t>
            </a:r>
            <a:r>
              <a:rPr lang="nl-NL" sz="4000" dirty="0" err="1"/>
              <a:t>tenses</a:t>
            </a:r>
            <a:endParaRPr lang="nl-NL" sz="4000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8C214EE-01DE-E647-8F74-09D7395A92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Giel, Harris, Jorn, Meike, Femke, Max en Lieke nog in een groep. Zie instructies hierna. </a:t>
            </a:r>
          </a:p>
        </p:txBody>
      </p:sp>
    </p:spTree>
    <p:extLst>
      <p:ext uri="{BB962C8B-B14F-4D97-AF65-F5344CB8AC3E}">
        <p14:creationId xmlns:p14="http://schemas.microsoft.com/office/powerpoint/2010/main" val="3388979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70584D-4850-C64C-A392-140E07450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346" y="1225296"/>
            <a:ext cx="9281160" cy="3520440"/>
          </a:xfrm>
        </p:spPr>
        <p:txBody>
          <a:bodyPr>
            <a:normAutofit fontScale="90000"/>
          </a:bodyPr>
          <a:lstStyle/>
          <a:p>
            <a:r>
              <a:rPr lang="nl-NL" sz="5400" dirty="0" err="1"/>
              <a:t>Groups</a:t>
            </a:r>
            <a:r>
              <a:rPr lang="nl-NL" sz="5400" dirty="0"/>
              <a:t> in gps:</a:t>
            </a:r>
            <a:br>
              <a:rPr lang="nl-NL" sz="5400" dirty="0"/>
            </a:br>
            <a:br>
              <a:rPr lang="nl-NL" sz="5400" dirty="0"/>
            </a:br>
            <a:r>
              <a:rPr lang="nl-NL" sz="5400" dirty="0" err="1"/>
              <a:t>Grammar</a:t>
            </a:r>
            <a:r>
              <a:rPr lang="nl-NL" sz="5400" dirty="0"/>
              <a:t> A – 10585NK</a:t>
            </a:r>
            <a:br>
              <a:rPr lang="nl-NL" sz="5400" dirty="0"/>
            </a:br>
            <a:r>
              <a:rPr lang="nl-NL" sz="5400" dirty="0" err="1"/>
              <a:t>Grammar</a:t>
            </a:r>
            <a:r>
              <a:rPr lang="nl-NL" sz="5400" dirty="0"/>
              <a:t> B – 10587NK</a:t>
            </a:r>
            <a:br>
              <a:rPr lang="nl-NL" sz="5400" dirty="0"/>
            </a:br>
            <a:r>
              <a:rPr lang="nl-NL" sz="5400" dirty="0" err="1"/>
              <a:t>Grammar</a:t>
            </a:r>
            <a:r>
              <a:rPr lang="nl-NL" sz="5400" dirty="0"/>
              <a:t> level test – 10616NK</a:t>
            </a:r>
            <a:br>
              <a:rPr lang="nl-NL" sz="5400" dirty="0"/>
            </a:br>
            <a:br>
              <a:rPr lang="nl-NL" sz="5400" dirty="0"/>
            </a:br>
            <a:r>
              <a:rPr lang="nl-NL" sz="5400" dirty="0"/>
              <a:t>gps-</a:t>
            </a:r>
            <a:r>
              <a:rPr lang="nl-NL" sz="5400" dirty="0" err="1"/>
              <a:t>taalenrekenen.nl</a:t>
            </a:r>
            <a:r>
              <a:rPr lang="nl-NL" sz="5400" dirty="0"/>
              <a:t>/</a:t>
            </a:r>
            <a:br>
              <a:rPr lang="nl-NL" sz="5400" dirty="0"/>
            </a:br>
            <a:br>
              <a:rPr lang="nl-NL" sz="5400" dirty="0"/>
            </a:br>
            <a:endParaRPr lang="nl-NL" sz="5400" dirty="0"/>
          </a:p>
        </p:txBody>
      </p:sp>
    </p:spTree>
    <p:extLst>
      <p:ext uri="{BB962C8B-B14F-4D97-AF65-F5344CB8AC3E}">
        <p14:creationId xmlns:p14="http://schemas.microsoft.com/office/powerpoint/2010/main" val="408310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70584D-4850-C64C-A392-140E07450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72C59A3-8E48-B744-9649-663DD39418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411BF9B-CFC3-DC4C-9C76-B8588D640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38066"/>
            <a:ext cx="12192000" cy="7734132"/>
          </a:xfrm>
          <a:prstGeom prst="rect">
            <a:avLst/>
          </a:prstGeom>
        </p:spPr>
      </p:pic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60BAC890-2620-9942-BC2A-4CDFA9F421D1}"/>
              </a:ext>
            </a:extLst>
          </p:cNvPr>
          <p:cNvCxnSpPr>
            <a:cxnSpLocks/>
          </p:cNvCxnSpPr>
          <p:nvPr/>
        </p:nvCxnSpPr>
        <p:spPr>
          <a:xfrm flipH="1">
            <a:off x="914401" y="111210"/>
            <a:ext cx="642551" cy="5684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3142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uttype">
  <a:themeElements>
    <a:clrScheme name="Hout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Hout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out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{1B678C7F-9105-AF4C-B176-01BE2461D364}tf10001070</Template>
  <TotalTime>11693</TotalTime>
  <Words>278</Words>
  <Application>Microsoft Macintosh PowerPoint</Application>
  <PresentationFormat>Breedbeeld</PresentationFormat>
  <Paragraphs>17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9" baseType="lpstr">
      <vt:lpstr>Calibri</vt:lpstr>
      <vt:lpstr>Rockwell</vt:lpstr>
      <vt:lpstr>Rockwell Condensed</vt:lpstr>
      <vt:lpstr>Rockwell Extra Bold</vt:lpstr>
      <vt:lpstr>Wingdings</vt:lpstr>
      <vt:lpstr>Houttype</vt:lpstr>
      <vt:lpstr>Week 5 - Thursday</vt:lpstr>
      <vt:lpstr>VET – week 4</vt:lpstr>
      <vt:lpstr> lieke, lotte, femke, olivier and soumeiya won the vet for last week’s challenge they scored: 25/26 points  Perfect translations and excellent group work!   Congratulations!   </vt:lpstr>
      <vt:lpstr> ankie, islam, maeva and sander won the vet for last week’s challenge they scored 24,5/26 points  virtually perfect translations and Excellent group work!   Congratulations!</vt:lpstr>
      <vt:lpstr>GPS</vt:lpstr>
      <vt:lpstr>A-group: magazines 3, 4 &amp; 5 - Nouns - past simple  - present and past continuous B-group: magazines 3 &amp; 4 - sentence structure  - revision of grammar tenses</vt:lpstr>
      <vt:lpstr>A-group: magazines 3, 4 &amp; 5 - Nouns - past simple  - present and past continuous B-group: magazines 3 &amp; 4 - sentence structure  - revision of grammar tenses</vt:lpstr>
      <vt:lpstr>Groups in gps:  Grammar A – 10585NK Grammar B – 10587NK Grammar level test – 10616NK  gps-taalenrekenen.nl/  </vt:lpstr>
      <vt:lpstr>i</vt:lpstr>
      <vt:lpstr>I – altijd met een hoofdletter</vt:lpstr>
      <vt:lpstr>Groups in gps:  Grammar A – 10585NK Grammar B – 10587NK Grammar level test – 10616NK </vt:lpstr>
      <vt:lpstr>To/too/two</vt:lpstr>
      <vt:lpstr>Enjoy!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2 - Thursday</dc:title>
  <dc:creator>nathalie keunen</dc:creator>
  <cp:lastModifiedBy>nathalie keunen</cp:lastModifiedBy>
  <cp:revision>48</cp:revision>
  <dcterms:created xsi:type="dcterms:W3CDTF">2020-09-03T05:43:53Z</dcterms:created>
  <dcterms:modified xsi:type="dcterms:W3CDTF">2020-09-30T14:15:16Z</dcterms:modified>
</cp:coreProperties>
</file>