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60" r:id="rId3"/>
    <p:sldId id="309" r:id="rId4"/>
    <p:sldId id="312" r:id="rId5"/>
    <p:sldId id="280" r:id="rId6"/>
    <p:sldId id="285" r:id="rId7"/>
    <p:sldId id="308" r:id="rId8"/>
    <p:sldId id="283" r:id="rId9"/>
    <p:sldId id="263" r:id="rId10"/>
    <p:sldId id="310" r:id="rId11"/>
    <p:sldId id="261" r:id="rId12"/>
    <p:sldId id="264" r:id="rId13"/>
    <p:sldId id="311" r:id="rId14"/>
    <p:sldId id="262" r:id="rId15"/>
    <p:sldId id="266" r:id="rId16"/>
    <p:sldId id="279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54"/>
    <p:restoredTop sz="94778"/>
  </p:normalViewPr>
  <p:slideViewPr>
    <p:cSldViewPr snapToGrid="0" snapToObjects="1">
      <p:cViewPr varScale="1">
        <p:scale>
          <a:sx n="62" d="100"/>
          <a:sy n="62" d="100"/>
        </p:scale>
        <p:origin x="224" y="6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E54C8-836F-A447-8F53-1D7FF0DE8B4B}" type="datetimeFigureOut">
              <a:rPr lang="nl-NL" smtClean="0"/>
              <a:t>17-09-2020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C87B1035-6FD0-E94D-88A6-C6AC0870A1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1738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E54C8-836F-A447-8F53-1D7FF0DE8B4B}" type="datetimeFigureOut">
              <a:rPr lang="nl-NL" smtClean="0"/>
              <a:t>17-09-2020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035-6FD0-E94D-88A6-C6AC0870A1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9860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E54C8-836F-A447-8F53-1D7FF0DE8B4B}" type="datetimeFigureOut">
              <a:rPr lang="nl-NL" smtClean="0"/>
              <a:t>17-09-2020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035-6FD0-E94D-88A6-C6AC0870A1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3071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E54C8-836F-A447-8F53-1D7FF0DE8B4B}" type="datetimeFigureOut">
              <a:rPr lang="nl-NL" smtClean="0"/>
              <a:t>17-09-2020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035-6FD0-E94D-88A6-C6AC0870A1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0749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341E54C8-836F-A447-8F53-1D7FF0DE8B4B}" type="datetimeFigureOut">
              <a:rPr lang="nl-NL" smtClean="0"/>
              <a:t>17-09-2020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nl-NL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C87B1035-6FD0-E94D-88A6-C6AC0870A1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1603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E54C8-836F-A447-8F53-1D7FF0DE8B4B}" type="datetimeFigureOut">
              <a:rPr lang="nl-NL" smtClean="0"/>
              <a:t>17-09-2020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035-6FD0-E94D-88A6-C6AC0870A1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0769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E54C8-836F-A447-8F53-1D7FF0DE8B4B}" type="datetimeFigureOut">
              <a:rPr lang="nl-NL" smtClean="0"/>
              <a:t>17-09-2020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035-6FD0-E94D-88A6-C6AC0870A172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470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E54C8-836F-A447-8F53-1D7FF0DE8B4B}" type="datetimeFigureOut">
              <a:rPr lang="nl-NL" smtClean="0"/>
              <a:t>17-09-2020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035-6FD0-E94D-88A6-C6AC0870A172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432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E54C8-836F-A447-8F53-1D7FF0DE8B4B}" type="datetimeFigureOut">
              <a:rPr lang="nl-NL" smtClean="0"/>
              <a:t>17-09-2020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035-6FD0-E94D-88A6-C6AC0870A1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0655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E54C8-836F-A447-8F53-1D7FF0DE8B4B}" type="datetimeFigureOut">
              <a:rPr lang="nl-NL" smtClean="0"/>
              <a:t>17-09-2020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035-6FD0-E94D-88A6-C6AC0870A1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1379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E54C8-836F-A447-8F53-1D7FF0DE8B4B}" type="datetimeFigureOut">
              <a:rPr lang="nl-NL" smtClean="0"/>
              <a:t>17-09-2020</a:t>
            </a:fld>
            <a:endParaRPr lang="nl-NL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035-6FD0-E94D-88A6-C6AC0870A1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0500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341E54C8-836F-A447-8F53-1D7FF0DE8B4B}" type="datetimeFigureOut">
              <a:rPr lang="nl-NL" smtClean="0"/>
              <a:t>17-09-2020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C87B1035-6FD0-E94D-88A6-C6AC0870A1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470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FA5C3E-D953-EA46-ACED-690FD0F300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Week 4 - </a:t>
            </a:r>
            <a:r>
              <a:rPr lang="nl-NL" dirty="0" err="1"/>
              <a:t>Thursday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FA26EFF-54E4-2849-8A07-B1913F7B37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Online class</a:t>
            </a:r>
          </a:p>
        </p:txBody>
      </p:sp>
    </p:spTree>
    <p:extLst>
      <p:ext uri="{BB962C8B-B14F-4D97-AF65-F5344CB8AC3E}">
        <p14:creationId xmlns:p14="http://schemas.microsoft.com/office/powerpoint/2010/main" val="3903317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70584D-4850-C64C-A392-140E07450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6346" y="1225296"/>
            <a:ext cx="9281160" cy="3520440"/>
          </a:xfrm>
        </p:spPr>
        <p:txBody>
          <a:bodyPr>
            <a:normAutofit fontScale="90000"/>
          </a:bodyPr>
          <a:lstStyle/>
          <a:p>
            <a:r>
              <a:rPr lang="nl-NL" sz="5400" dirty="0" err="1"/>
              <a:t>Groups</a:t>
            </a:r>
            <a:r>
              <a:rPr lang="nl-NL" sz="5400" dirty="0"/>
              <a:t> in gps:</a:t>
            </a:r>
            <a:br>
              <a:rPr lang="nl-NL" sz="5400" dirty="0"/>
            </a:br>
            <a:br>
              <a:rPr lang="nl-NL" sz="5400" dirty="0"/>
            </a:br>
            <a:r>
              <a:rPr lang="nl-NL" sz="5400" dirty="0" err="1"/>
              <a:t>Grammar</a:t>
            </a:r>
            <a:r>
              <a:rPr lang="nl-NL" sz="5400" dirty="0"/>
              <a:t> A – 10585NK</a:t>
            </a:r>
            <a:br>
              <a:rPr lang="nl-NL" sz="5400" dirty="0"/>
            </a:br>
            <a:r>
              <a:rPr lang="nl-NL" sz="5400" dirty="0" err="1"/>
              <a:t>Grammar</a:t>
            </a:r>
            <a:r>
              <a:rPr lang="nl-NL" sz="5400" dirty="0"/>
              <a:t> B – 10587NK</a:t>
            </a:r>
            <a:br>
              <a:rPr lang="nl-NL" sz="5400" dirty="0"/>
            </a:br>
            <a:r>
              <a:rPr lang="nl-NL" sz="5400" dirty="0" err="1"/>
              <a:t>Grammar</a:t>
            </a:r>
            <a:r>
              <a:rPr lang="nl-NL" sz="5400" dirty="0"/>
              <a:t> level test – 10616NK</a:t>
            </a:r>
            <a:br>
              <a:rPr lang="nl-NL" sz="5400" dirty="0"/>
            </a:br>
            <a:br>
              <a:rPr lang="nl-NL" sz="5400" dirty="0"/>
            </a:br>
            <a:r>
              <a:rPr lang="nl-NL" sz="5400" dirty="0"/>
              <a:t>gps-</a:t>
            </a:r>
            <a:r>
              <a:rPr lang="nl-NL" sz="5400" dirty="0" err="1"/>
              <a:t>taalenrekenen.nl</a:t>
            </a:r>
            <a:r>
              <a:rPr lang="nl-NL" sz="5400" dirty="0"/>
              <a:t>/</a:t>
            </a:r>
            <a:br>
              <a:rPr lang="nl-NL" sz="5400" dirty="0"/>
            </a:br>
            <a:br>
              <a:rPr lang="nl-NL" sz="5400" dirty="0"/>
            </a:br>
            <a:endParaRPr lang="nl-NL" sz="5400" dirty="0"/>
          </a:p>
        </p:txBody>
      </p:sp>
    </p:spTree>
    <p:extLst>
      <p:ext uri="{BB962C8B-B14F-4D97-AF65-F5344CB8AC3E}">
        <p14:creationId xmlns:p14="http://schemas.microsoft.com/office/powerpoint/2010/main" val="408310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70584D-4850-C64C-A392-140E07450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72C59A3-8E48-B744-9649-663DD39418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411BF9B-CFC3-DC4C-9C76-B8588D640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38066"/>
            <a:ext cx="12192000" cy="7734132"/>
          </a:xfrm>
          <a:prstGeom prst="rect">
            <a:avLst/>
          </a:prstGeom>
        </p:spPr>
      </p:pic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60BAC890-2620-9942-BC2A-4CDFA9F421D1}"/>
              </a:ext>
            </a:extLst>
          </p:cNvPr>
          <p:cNvCxnSpPr>
            <a:cxnSpLocks/>
          </p:cNvCxnSpPr>
          <p:nvPr/>
        </p:nvCxnSpPr>
        <p:spPr>
          <a:xfrm flipH="1">
            <a:off x="914401" y="111210"/>
            <a:ext cx="642551" cy="56841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5314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70584D-4850-C64C-A392-140E07450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6000" dirty="0"/>
              <a:t>I – altijd met een hoofdletter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72C59A3-8E48-B744-9649-663DD39418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C003B56-503C-854C-851F-5A2C633A0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41222"/>
            <a:ext cx="12382985" cy="699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780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70584D-4850-C64C-A392-140E07450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6346" y="1225296"/>
            <a:ext cx="9281160" cy="3520440"/>
          </a:xfrm>
        </p:spPr>
        <p:txBody>
          <a:bodyPr>
            <a:normAutofit fontScale="90000"/>
          </a:bodyPr>
          <a:lstStyle/>
          <a:p>
            <a:r>
              <a:rPr lang="nl-NL" sz="5400" dirty="0" err="1"/>
              <a:t>Groups</a:t>
            </a:r>
            <a:r>
              <a:rPr lang="nl-NL" sz="5400" dirty="0"/>
              <a:t> in gps:</a:t>
            </a:r>
            <a:br>
              <a:rPr lang="nl-NL" sz="5400" dirty="0"/>
            </a:br>
            <a:br>
              <a:rPr lang="nl-NL" sz="5400" dirty="0"/>
            </a:br>
            <a:r>
              <a:rPr lang="nl-NL" sz="5400" dirty="0" err="1"/>
              <a:t>Grammar</a:t>
            </a:r>
            <a:r>
              <a:rPr lang="nl-NL" sz="5400" dirty="0"/>
              <a:t> A – 10585NK</a:t>
            </a:r>
            <a:br>
              <a:rPr lang="nl-NL" sz="5400" dirty="0"/>
            </a:br>
            <a:r>
              <a:rPr lang="nl-NL" sz="5400" dirty="0" err="1"/>
              <a:t>Grammar</a:t>
            </a:r>
            <a:r>
              <a:rPr lang="nl-NL" sz="5400" dirty="0"/>
              <a:t> B – 10587NK</a:t>
            </a:r>
            <a:br>
              <a:rPr lang="nl-NL" sz="5400" dirty="0"/>
            </a:br>
            <a:r>
              <a:rPr lang="nl-NL" sz="5400" dirty="0" err="1"/>
              <a:t>Grammar</a:t>
            </a:r>
            <a:r>
              <a:rPr lang="nl-NL" sz="5400" dirty="0"/>
              <a:t> level test – 10616NK</a:t>
            </a:r>
            <a:br>
              <a:rPr lang="nl-NL" sz="5400" dirty="0"/>
            </a:br>
            <a:endParaRPr lang="nl-NL" sz="5400" dirty="0"/>
          </a:p>
        </p:txBody>
      </p:sp>
    </p:spTree>
    <p:extLst>
      <p:ext uri="{BB962C8B-B14F-4D97-AF65-F5344CB8AC3E}">
        <p14:creationId xmlns:p14="http://schemas.microsoft.com/office/powerpoint/2010/main" val="2937535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70584D-4850-C64C-A392-140E07450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To</a:t>
            </a:r>
            <a:r>
              <a:rPr lang="nl-NL" dirty="0"/>
              <a:t>/</a:t>
            </a:r>
            <a:r>
              <a:rPr lang="nl-NL" dirty="0" err="1"/>
              <a:t>too</a:t>
            </a:r>
            <a:r>
              <a:rPr lang="nl-NL" dirty="0"/>
              <a:t>/</a:t>
            </a:r>
            <a:r>
              <a:rPr lang="nl-NL" dirty="0" err="1"/>
              <a:t>two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72C59A3-8E48-B744-9649-663DD39418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C79C564-DD48-314C-BABE-B4B8A227F0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80" y="0"/>
            <a:ext cx="12122440" cy="68580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BD6DE330-511F-9143-8BC4-91ADC25C0B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96" y="0"/>
            <a:ext cx="120678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303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70584D-4850-C64C-A392-140E07450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5400" dirty="0" err="1"/>
              <a:t>Students</a:t>
            </a:r>
            <a:r>
              <a:rPr lang="nl-NL" sz="5400" dirty="0"/>
              <a:t> in </a:t>
            </a:r>
            <a:r>
              <a:rPr lang="nl-NL" sz="5400" dirty="0" err="1"/>
              <a:t>group</a:t>
            </a:r>
            <a:r>
              <a:rPr lang="nl-NL" sz="5400" dirty="0"/>
              <a:t> b </a:t>
            </a:r>
            <a:r>
              <a:rPr lang="nl-NL" sz="5400" dirty="0" err="1"/>
              <a:t>stay</a:t>
            </a:r>
            <a:r>
              <a:rPr lang="nl-NL" sz="5400" dirty="0"/>
              <a:t> in </a:t>
            </a:r>
            <a:r>
              <a:rPr lang="nl-NL" sz="5400" dirty="0" err="1"/>
              <a:t>the</a:t>
            </a:r>
            <a:r>
              <a:rPr lang="nl-NL" sz="5400" dirty="0"/>
              <a:t> meeting.</a:t>
            </a:r>
            <a:br>
              <a:rPr lang="nl-NL" sz="5400" dirty="0"/>
            </a:br>
            <a:br>
              <a:rPr lang="nl-NL" sz="5400" dirty="0"/>
            </a:br>
            <a:r>
              <a:rPr lang="nl-NL" sz="5400" dirty="0" err="1"/>
              <a:t>Students</a:t>
            </a:r>
            <a:r>
              <a:rPr lang="nl-NL" sz="5400" dirty="0"/>
              <a:t> in </a:t>
            </a:r>
            <a:r>
              <a:rPr lang="nl-NL" sz="5400" dirty="0" err="1"/>
              <a:t>group</a:t>
            </a:r>
            <a:r>
              <a:rPr lang="nl-NL" sz="5400" dirty="0"/>
              <a:t> a </a:t>
            </a:r>
            <a:r>
              <a:rPr lang="nl-NL" sz="5400" dirty="0" err="1"/>
              <a:t>can</a:t>
            </a:r>
            <a:r>
              <a:rPr lang="nl-NL" sz="5400" dirty="0"/>
              <a:t> start </a:t>
            </a:r>
            <a:r>
              <a:rPr lang="nl-NL" sz="5400" dirty="0" err="1"/>
              <a:t>working</a:t>
            </a:r>
            <a:r>
              <a:rPr lang="nl-NL" sz="5400" dirty="0"/>
              <a:t> in GPS. </a:t>
            </a:r>
            <a:r>
              <a:rPr lang="nl-NL" sz="5400" dirty="0" err="1"/>
              <a:t>Enjoy</a:t>
            </a:r>
            <a:r>
              <a:rPr lang="nl-NL" sz="5400" dirty="0"/>
              <a:t>!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72C59A3-8E48-B744-9649-663DD39418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The meeting </a:t>
            </a:r>
            <a:r>
              <a:rPr lang="nl-NL" dirty="0" err="1"/>
              <a:t>will</a:t>
            </a:r>
            <a:r>
              <a:rPr lang="nl-NL" dirty="0"/>
              <a:t> </a:t>
            </a:r>
            <a:r>
              <a:rPr lang="nl-NL" dirty="0" err="1"/>
              <a:t>stay</a:t>
            </a:r>
            <a:r>
              <a:rPr lang="nl-NL" dirty="0"/>
              <a:t> open. </a:t>
            </a:r>
            <a:r>
              <a:rPr lang="nl-NL" dirty="0" err="1"/>
              <a:t>Please</a:t>
            </a:r>
            <a:r>
              <a:rPr lang="nl-NL" dirty="0"/>
              <a:t> feel free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ask</a:t>
            </a:r>
            <a:r>
              <a:rPr lang="nl-NL" dirty="0"/>
              <a:t> me </a:t>
            </a:r>
            <a:r>
              <a:rPr lang="nl-NL" dirty="0" err="1"/>
              <a:t>questions</a:t>
            </a:r>
            <a:r>
              <a:rPr lang="nl-N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0730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FA5C3E-D953-EA46-ACED-690FD0F300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/>
              <a:t>Enjoy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weekend!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FA26EFF-54E4-2849-8A07-B1913F7B37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49678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70584D-4850-C64C-A392-140E07450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VET – week 3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72C59A3-8E48-B744-9649-663DD39418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8142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70584D-4850-C64C-A392-140E07450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6346" y="1225296"/>
            <a:ext cx="9281160" cy="3520440"/>
          </a:xfrm>
        </p:spPr>
        <p:txBody>
          <a:bodyPr>
            <a:normAutofit fontScale="90000"/>
          </a:bodyPr>
          <a:lstStyle/>
          <a:p>
            <a:r>
              <a:rPr lang="nl-NL" sz="5400" dirty="0"/>
              <a:t>3 </a:t>
            </a:r>
            <a:r>
              <a:rPr lang="nl-NL" sz="5400" dirty="0" err="1"/>
              <a:t>groups</a:t>
            </a:r>
            <a:r>
              <a:rPr lang="nl-NL" sz="5400" dirty="0"/>
              <a:t> </a:t>
            </a:r>
            <a:r>
              <a:rPr lang="nl-NL" sz="5400" dirty="0" err="1"/>
              <a:t>scored</a:t>
            </a:r>
            <a:r>
              <a:rPr lang="nl-NL" sz="5400" dirty="0"/>
              <a:t> 20/22:</a:t>
            </a:r>
            <a:br>
              <a:rPr lang="nl-NL" sz="5400" dirty="0"/>
            </a:br>
            <a:r>
              <a:rPr lang="nl-NL" sz="5400" dirty="0"/>
              <a:t>- Emma, </a:t>
            </a:r>
            <a:r>
              <a:rPr lang="nl-NL" sz="5400" dirty="0" err="1"/>
              <a:t>sofie</a:t>
            </a:r>
            <a:r>
              <a:rPr lang="nl-NL" sz="5400" dirty="0"/>
              <a:t>, </a:t>
            </a:r>
            <a:r>
              <a:rPr lang="nl-NL" sz="5400" dirty="0" err="1"/>
              <a:t>stan</a:t>
            </a:r>
            <a:r>
              <a:rPr lang="nl-NL" sz="5400" dirty="0"/>
              <a:t> </a:t>
            </a:r>
            <a:r>
              <a:rPr lang="nl-NL" sz="5400" dirty="0" err="1"/>
              <a:t>and</a:t>
            </a:r>
            <a:r>
              <a:rPr lang="nl-NL" sz="5400" dirty="0"/>
              <a:t> Floris</a:t>
            </a:r>
            <a:br>
              <a:rPr lang="nl-NL" sz="5400" dirty="0"/>
            </a:br>
            <a:r>
              <a:rPr lang="nl-NL" sz="5400" dirty="0"/>
              <a:t>- Max, </a:t>
            </a:r>
            <a:r>
              <a:rPr lang="nl-NL" sz="5400" dirty="0" err="1"/>
              <a:t>jorn</a:t>
            </a:r>
            <a:r>
              <a:rPr lang="nl-NL" sz="5400" dirty="0"/>
              <a:t>, </a:t>
            </a:r>
            <a:r>
              <a:rPr lang="nl-NL" sz="5400" dirty="0" err="1"/>
              <a:t>jolina</a:t>
            </a:r>
            <a:r>
              <a:rPr lang="nl-NL" sz="5400" dirty="0"/>
              <a:t>, </a:t>
            </a:r>
            <a:r>
              <a:rPr lang="nl-NL" sz="5400" dirty="0" err="1"/>
              <a:t>mike</a:t>
            </a:r>
            <a:r>
              <a:rPr lang="nl-NL" sz="5400" dirty="0"/>
              <a:t> </a:t>
            </a:r>
            <a:r>
              <a:rPr lang="nl-NL" sz="5400" dirty="0" err="1"/>
              <a:t>and</a:t>
            </a:r>
            <a:r>
              <a:rPr lang="nl-NL" sz="5400" dirty="0"/>
              <a:t> </a:t>
            </a:r>
            <a:r>
              <a:rPr lang="nl-NL" sz="5400" dirty="0" err="1"/>
              <a:t>meike</a:t>
            </a:r>
            <a:br>
              <a:rPr lang="nl-NL" sz="5400" dirty="0"/>
            </a:br>
            <a:r>
              <a:rPr lang="nl-NL" sz="5400" dirty="0"/>
              <a:t>- </a:t>
            </a:r>
            <a:r>
              <a:rPr lang="nl-NL" sz="5400" dirty="0" err="1"/>
              <a:t>lieke</a:t>
            </a:r>
            <a:r>
              <a:rPr lang="nl-NL" sz="5400" dirty="0"/>
              <a:t>, </a:t>
            </a:r>
            <a:r>
              <a:rPr lang="nl-NL" sz="5400" dirty="0" err="1"/>
              <a:t>lotte</a:t>
            </a:r>
            <a:r>
              <a:rPr lang="nl-NL" sz="5400" dirty="0"/>
              <a:t>, </a:t>
            </a:r>
            <a:r>
              <a:rPr lang="nl-NL" sz="5400" dirty="0" err="1"/>
              <a:t>femke</a:t>
            </a:r>
            <a:r>
              <a:rPr lang="nl-NL" sz="5400" dirty="0"/>
              <a:t>, </a:t>
            </a:r>
            <a:r>
              <a:rPr lang="nl-NL" sz="5400" dirty="0" err="1"/>
              <a:t>olivier</a:t>
            </a:r>
            <a:r>
              <a:rPr lang="nl-NL" sz="5400" dirty="0"/>
              <a:t> </a:t>
            </a:r>
            <a:r>
              <a:rPr lang="nl-NL" sz="5400" dirty="0" err="1"/>
              <a:t>and</a:t>
            </a:r>
            <a:r>
              <a:rPr lang="nl-NL" sz="5400" dirty="0"/>
              <a:t> </a:t>
            </a:r>
            <a:r>
              <a:rPr lang="nl-NL" sz="5400" dirty="0" err="1"/>
              <a:t>soumeiya</a:t>
            </a:r>
            <a:br>
              <a:rPr lang="nl-NL" sz="5400" dirty="0"/>
            </a:br>
            <a:br>
              <a:rPr lang="nl-NL" sz="5400" dirty="0"/>
            </a:br>
            <a:r>
              <a:rPr lang="nl-NL" sz="5400" dirty="0"/>
              <a:t>	</a:t>
            </a:r>
            <a:r>
              <a:rPr lang="nl-NL" sz="5400" dirty="0" err="1"/>
              <a:t>Congratulations</a:t>
            </a:r>
            <a:r>
              <a:rPr lang="nl-NL" sz="54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88637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70584D-4850-C64C-A392-140E07450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6346" y="1225296"/>
            <a:ext cx="9281160" cy="3520440"/>
          </a:xfrm>
        </p:spPr>
        <p:txBody>
          <a:bodyPr>
            <a:normAutofit fontScale="90000"/>
          </a:bodyPr>
          <a:lstStyle/>
          <a:p>
            <a:br>
              <a:rPr lang="nl-NL" sz="5400" dirty="0"/>
            </a:br>
            <a:r>
              <a:rPr lang="nl-NL" sz="5400" dirty="0" err="1"/>
              <a:t>ankie</a:t>
            </a:r>
            <a:r>
              <a:rPr lang="nl-NL" sz="5400" dirty="0"/>
              <a:t>, islam, </a:t>
            </a:r>
            <a:r>
              <a:rPr lang="nl-NL" sz="5400" dirty="0" err="1"/>
              <a:t>maeva</a:t>
            </a:r>
            <a:r>
              <a:rPr lang="nl-NL" sz="5400" dirty="0"/>
              <a:t> </a:t>
            </a:r>
            <a:r>
              <a:rPr lang="nl-NL" sz="5400" dirty="0" err="1"/>
              <a:t>and</a:t>
            </a:r>
            <a:r>
              <a:rPr lang="nl-NL" sz="5400" dirty="0"/>
              <a:t> </a:t>
            </a:r>
            <a:r>
              <a:rPr lang="nl-NL" sz="5400" dirty="0" err="1"/>
              <a:t>sander</a:t>
            </a:r>
            <a:r>
              <a:rPr lang="nl-NL" sz="5400" dirty="0"/>
              <a:t> won </a:t>
            </a:r>
            <a:r>
              <a:rPr lang="nl-NL" sz="5400" dirty="0" err="1"/>
              <a:t>the</a:t>
            </a:r>
            <a:r>
              <a:rPr lang="nl-NL" sz="5400" dirty="0"/>
              <a:t> vet </a:t>
            </a:r>
            <a:r>
              <a:rPr lang="nl-NL" sz="5400" dirty="0" err="1"/>
              <a:t>for</a:t>
            </a:r>
            <a:r>
              <a:rPr lang="nl-NL" sz="5400" dirty="0"/>
              <a:t> last </a:t>
            </a:r>
            <a:r>
              <a:rPr lang="nl-NL" sz="5400" dirty="0" err="1"/>
              <a:t>week’s</a:t>
            </a:r>
            <a:r>
              <a:rPr lang="nl-NL" sz="5400" dirty="0"/>
              <a:t> </a:t>
            </a:r>
            <a:r>
              <a:rPr lang="nl-NL" sz="5400" dirty="0" err="1"/>
              <a:t>challenge</a:t>
            </a:r>
            <a:br>
              <a:rPr lang="nl-NL" sz="5400" dirty="0"/>
            </a:br>
            <a:br>
              <a:rPr lang="nl-NL" sz="5400" dirty="0"/>
            </a:br>
            <a:r>
              <a:rPr lang="nl-NL" sz="5400" dirty="0"/>
              <a:t>	</a:t>
            </a:r>
            <a:r>
              <a:rPr lang="nl-NL" sz="5400" dirty="0" err="1"/>
              <a:t>Congratulations</a:t>
            </a:r>
            <a:r>
              <a:rPr lang="nl-NL" sz="54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504900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70584D-4850-C64C-A392-140E07450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err="1"/>
              <a:t>Vocabulary</a:t>
            </a:r>
            <a:r>
              <a:rPr lang="nl-NL"/>
              <a:t> Challenge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72C59A3-8E48-B744-9649-663DD39418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7400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70584D-4850-C64C-A392-140E07450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7128" y="432486"/>
            <a:ext cx="9281160" cy="4313250"/>
          </a:xfrm>
        </p:spPr>
        <p:txBody>
          <a:bodyPr>
            <a:normAutofit/>
          </a:bodyPr>
          <a:lstStyle/>
          <a:p>
            <a:r>
              <a:rPr lang="nl-NL" sz="5400" dirty="0" err="1"/>
              <a:t>Your</a:t>
            </a:r>
            <a:r>
              <a:rPr lang="nl-NL" sz="5400" dirty="0"/>
              <a:t> </a:t>
            </a:r>
            <a:r>
              <a:rPr lang="nl-NL" sz="5400" dirty="0" err="1"/>
              <a:t>group</a:t>
            </a:r>
            <a:r>
              <a:rPr lang="nl-NL" sz="5400" dirty="0"/>
              <a:t> </a:t>
            </a:r>
            <a:r>
              <a:rPr lang="nl-NL" sz="5400" dirty="0" err="1"/>
              <a:t>can</a:t>
            </a:r>
            <a:r>
              <a:rPr lang="nl-NL" sz="5400" dirty="0"/>
              <a:t> </a:t>
            </a:r>
            <a:r>
              <a:rPr lang="nl-NL" sz="5400" dirty="0" err="1"/>
              <a:t>Gain</a:t>
            </a:r>
            <a:r>
              <a:rPr lang="nl-NL" sz="5400" dirty="0"/>
              <a:t> points </a:t>
            </a:r>
            <a:r>
              <a:rPr lang="nl-NL" sz="5400" dirty="0" err="1"/>
              <a:t>for</a:t>
            </a:r>
            <a:r>
              <a:rPr lang="nl-NL" sz="5400" dirty="0"/>
              <a:t>:</a:t>
            </a:r>
            <a:br>
              <a:rPr lang="nl-NL" sz="5400" dirty="0"/>
            </a:br>
            <a:r>
              <a:rPr lang="nl-NL" sz="5400" dirty="0"/>
              <a:t>- </a:t>
            </a:r>
            <a:r>
              <a:rPr lang="nl-NL" sz="5400" dirty="0" err="1"/>
              <a:t>each</a:t>
            </a:r>
            <a:r>
              <a:rPr lang="nl-NL" sz="5400" dirty="0"/>
              <a:t> </a:t>
            </a:r>
            <a:r>
              <a:rPr lang="nl-NL" sz="5400" dirty="0" err="1"/>
              <a:t>english</a:t>
            </a:r>
            <a:r>
              <a:rPr lang="nl-NL" sz="5400" dirty="0"/>
              <a:t> word </a:t>
            </a:r>
            <a:r>
              <a:rPr lang="nl-NL" sz="5400" u="sng" dirty="0" err="1"/>
              <a:t>from</a:t>
            </a:r>
            <a:r>
              <a:rPr lang="nl-NL" sz="5400" u="sng" dirty="0"/>
              <a:t> </a:t>
            </a:r>
            <a:r>
              <a:rPr lang="nl-NL" sz="5400" u="sng" dirty="0" err="1"/>
              <a:t>the</a:t>
            </a:r>
            <a:r>
              <a:rPr lang="nl-NL" sz="5400" u="sng" dirty="0"/>
              <a:t> list</a:t>
            </a:r>
            <a:br>
              <a:rPr lang="nl-NL" sz="5400" dirty="0"/>
            </a:br>
            <a:r>
              <a:rPr lang="nl-NL" sz="5400" dirty="0"/>
              <a:t>- correct </a:t>
            </a:r>
            <a:r>
              <a:rPr lang="nl-NL" sz="5400" dirty="0" err="1"/>
              <a:t>use</a:t>
            </a:r>
            <a:r>
              <a:rPr lang="nl-NL" sz="5400" dirty="0"/>
              <a:t> of </a:t>
            </a:r>
            <a:r>
              <a:rPr lang="nl-NL" sz="5400" dirty="0" err="1"/>
              <a:t>grammar</a:t>
            </a:r>
            <a:br>
              <a:rPr lang="nl-NL" sz="5400" dirty="0"/>
            </a:br>
            <a:r>
              <a:rPr lang="nl-NL" sz="5400" dirty="0"/>
              <a:t>- Spelling </a:t>
            </a:r>
            <a:r>
              <a:rPr lang="nl-NL" sz="5400" dirty="0" err="1"/>
              <a:t>mistake</a:t>
            </a:r>
            <a:r>
              <a:rPr lang="nl-NL" sz="5400" dirty="0"/>
              <a:t> – ½ point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72C59A3-8E48-B744-9649-663DD39418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err="1"/>
              <a:t>This</a:t>
            </a:r>
            <a:r>
              <a:rPr lang="nl-NL" dirty="0"/>
              <a:t> week:</a:t>
            </a:r>
          </a:p>
          <a:p>
            <a:r>
              <a:rPr lang="nl-NL" dirty="0"/>
              <a:t>Group </a:t>
            </a:r>
            <a:r>
              <a:rPr lang="nl-NL" dirty="0" err="1"/>
              <a:t>work</a:t>
            </a:r>
            <a:r>
              <a:rPr lang="nl-NL" dirty="0"/>
              <a:t> + 3 points</a:t>
            </a:r>
          </a:p>
        </p:txBody>
      </p:sp>
    </p:spTree>
    <p:extLst>
      <p:ext uri="{BB962C8B-B14F-4D97-AF65-F5344CB8AC3E}">
        <p14:creationId xmlns:p14="http://schemas.microsoft.com/office/powerpoint/2010/main" val="2600429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jdelijke aanduiding voor tekst 2">
            <a:extLst>
              <a:ext uri="{FF2B5EF4-FFF2-40B4-BE49-F238E27FC236}">
                <a16:creationId xmlns:a16="http://schemas.microsoft.com/office/drawing/2014/main" id="{83736215-C2DE-004B-8E2B-EFDCC66492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67665" y="1247886"/>
            <a:ext cx="9052560" cy="3453205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nl-NL" sz="1800" dirty="0"/>
              <a:t>Elke zaterdag ruimt Sheila haar kamer op en stoft ze het dure koffer af. (6)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nl-NL" sz="1800" dirty="0"/>
              <a:t>Op dit moment verkoopt de winkel merkkleding en accepteert het een betaalpas. (5)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nl-NL" sz="1800" dirty="0"/>
              <a:t>Ik kom a.s. woensdag aan om kwart voor vier. (4)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nl-NL" sz="1800" dirty="0"/>
              <a:t>Hij vist elke zaterdagochtend maar vangt nooit iets. (4)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nl-NL" sz="1800" dirty="0"/>
              <a:t>Hij is aan het koken met gehakt en kaneel. (4)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endParaRPr lang="nl-NL" sz="1800" dirty="0"/>
          </a:p>
          <a:p>
            <a:pPr>
              <a:lnSpc>
                <a:spcPct val="100000"/>
              </a:lnSpc>
            </a:pPr>
            <a:r>
              <a:rPr lang="nl-NL" sz="1800" dirty="0"/>
              <a:t>Total: 23 + 3 (</a:t>
            </a:r>
            <a:r>
              <a:rPr lang="nl-NL" sz="1800" dirty="0" err="1"/>
              <a:t>group</a:t>
            </a:r>
            <a:r>
              <a:rPr lang="nl-NL" sz="1800" dirty="0"/>
              <a:t> </a:t>
            </a:r>
            <a:r>
              <a:rPr lang="nl-NL" sz="1800" dirty="0" err="1"/>
              <a:t>work</a:t>
            </a:r>
            <a:r>
              <a:rPr lang="nl-NL" sz="1800" dirty="0"/>
              <a:t>) = 26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endParaRPr lang="nl-NL" sz="1800" dirty="0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C5D971DE-1AA3-5E40-B737-057315114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995" y="386200"/>
            <a:ext cx="11533117" cy="668050"/>
          </a:xfrm>
        </p:spPr>
        <p:txBody>
          <a:bodyPr>
            <a:normAutofit fontScale="90000"/>
          </a:bodyPr>
          <a:lstStyle/>
          <a:p>
            <a:r>
              <a:rPr lang="nl-NL" sz="6000" dirty="0" err="1"/>
              <a:t>Vocabulary</a:t>
            </a:r>
            <a:r>
              <a:rPr lang="nl-NL" sz="6000" dirty="0"/>
              <a:t> </a:t>
            </a:r>
            <a:r>
              <a:rPr lang="nl-NL" sz="6000" dirty="0" err="1"/>
              <a:t>challenge</a:t>
            </a:r>
            <a:r>
              <a:rPr lang="nl-NL" sz="6000" dirty="0"/>
              <a:t> – </a:t>
            </a:r>
            <a:r>
              <a:rPr lang="nl-NL" sz="3600" dirty="0"/>
              <a:t>woordenlijsten 1-3 avo wiki</a:t>
            </a:r>
          </a:p>
        </p:txBody>
      </p:sp>
      <p:sp>
        <p:nvSpPr>
          <p:cNvPr id="4" name="Tijdelijke aanduiding voor tekst 2">
            <a:extLst>
              <a:ext uri="{FF2B5EF4-FFF2-40B4-BE49-F238E27FC236}">
                <a16:creationId xmlns:a16="http://schemas.microsoft.com/office/drawing/2014/main" id="{BD168E41-C7B0-CF41-8A85-83EB022460B6}"/>
              </a:ext>
            </a:extLst>
          </p:cNvPr>
          <p:cNvSpPr txBox="1">
            <a:spLocks/>
          </p:cNvSpPr>
          <p:nvPr/>
        </p:nvSpPr>
        <p:spPr>
          <a:xfrm>
            <a:off x="2165774" y="5020056"/>
            <a:ext cx="9052560" cy="1066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Break a leg!</a:t>
            </a:r>
          </a:p>
          <a:p>
            <a:r>
              <a:rPr lang="nl-NL" dirty="0" err="1"/>
              <a:t>Please</a:t>
            </a:r>
            <a:r>
              <a:rPr lang="nl-NL" dirty="0"/>
              <a:t> post </a:t>
            </a:r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group’s</a:t>
            </a:r>
            <a:r>
              <a:rPr lang="nl-NL" dirty="0"/>
              <a:t> </a:t>
            </a:r>
            <a:r>
              <a:rPr lang="nl-NL" dirty="0" err="1"/>
              <a:t>answer</a:t>
            </a:r>
            <a:r>
              <a:rPr lang="nl-NL" dirty="0"/>
              <a:t> in </a:t>
            </a:r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group</a:t>
            </a:r>
            <a:r>
              <a:rPr lang="nl-NL" dirty="0"/>
              <a:t> chat.</a:t>
            </a:r>
          </a:p>
        </p:txBody>
      </p:sp>
    </p:spTree>
    <p:extLst>
      <p:ext uri="{BB962C8B-B14F-4D97-AF65-F5344CB8AC3E}">
        <p14:creationId xmlns:p14="http://schemas.microsoft.com/office/powerpoint/2010/main" val="3445827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FA5C3E-D953-EA46-ACED-690FD0F300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GPS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FA26EFF-54E4-2849-8A07-B1913F7B37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37098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70584D-4850-C64C-A392-140E07450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6000" dirty="0" err="1"/>
              <a:t>Improving</a:t>
            </a:r>
            <a:r>
              <a:rPr lang="nl-NL" sz="6000" dirty="0"/>
              <a:t> </a:t>
            </a:r>
            <a:r>
              <a:rPr lang="nl-NL" sz="6000" dirty="0" err="1"/>
              <a:t>your</a:t>
            </a:r>
            <a:r>
              <a:rPr lang="nl-NL" sz="6000" dirty="0"/>
              <a:t> </a:t>
            </a:r>
            <a:r>
              <a:rPr lang="nl-NL" sz="6000" dirty="0" err="1"/>
              <a:t>english</a:t>
            </a:r>
            <a:r>
              <a:rPr lang="nl-NL" sz="6000" dirty="0"/>
              <a:t> at </a:t>
            </a:r>
            <a:r>
              <a:rPr lang="nl-NL" sz="6000" dirty="0" err="1"/>
              <a:t>your</a:t>
            </a:r>
            <a:r>
              <a:rPr lang="nl-NL" sz="6000" dirty="0"/>
              <a:t> </a:t>
            </a:r>
            <a:r>
              <a:rPr lang="nl-NL" sz="6000" dirty="0" err="1"/>
              <a:t>own</a:t>
            </a:r>
            <a:r>
              <a:rPr lang="nl-NL" sz="6000" dirty="0"/>
              <a:t> level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8C214EE-01DE-E647-8F74-09D7395A92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59128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uttype">
  <a:themeElements>
    <a:clrScheme name="Hout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Hout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out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{1B678C7F-9105-AF4C-B176-01BE2461D364}tf10001070</Template>
  <TotalTime>11045</TotalTime>
  <Words>329</Words>
  <Application>Microsoft Macintosh PowerPoint</Application>
  <PresentationFormat>Breedbeeld</PresentationFormat>
  <Paragraphs>29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2" baseType="lpstr">
      <vt:lpstr>Calibri</vt:lpstr>
      <vt:lpstr>Rockwell</vt:lpstr>
      <vt:lpstr>Rockwell Condensed</vt:lpstr>
      <vt:lpstr>Rockwell Extra Bold</vt:lpstr>
      <vt:lpstr>Wingdings</vt:lpstr>
      <vt:lpstr>Houttype</vt:lpstr>
      <vt:lpstr>Week 4 - Thursday</vt:lpstr>
      <vt:lpstr>VET – week 3</vt:lpstr>
      <vt:lpstr>3 groups scored 20/22: - Emma, sofie, stan and Floris - Max, jorn, jolina, mike and meike - lieke, lotte, femke, olivier and soumeiya   Congratulations!</vt:lpstr>
      <vt:lpstr> ankie, islam, maeva and sander won the vet for last week’s challenge   Congratulations!</vt:lpstr>
      <vt:lpstr>Vocabulary Challenge </vt:lpstr>
      <vt:lpstr>Your group can Gain points for: - each english word from the list - correct use of grammar - Spelling mistake – ½ point</vt:lpstr>
      <vt:lpstr>Vocabulary challenge – woordenlijsten 1-3 avo wiki</vt:lpstr>
      <vt:lpstr>GPS</vt:lpstr>
      <vt:lpstr>Improving your english at your own level</vt:lpstr>
      <vt:lpstr>Groups in gps:  Grammar A – 10585NK Grammar B – 10587NK Grammar level test – 10616NK  gps-taalenrekenen.nl/  </vt:lpstr>
      <vt:lpstr>i</vt:lpstr>
      <vt:lpstr>I – altijd met een hoofdletter</vt:lpstr>
      <vt:lpstr>Groups in gps:  Grammar A – 10585NK Grammar B – 10587NK Grammar level test – 10616NK </vt:lpstr>
      <vt:lpstr>To/too/two</vt:lpstr>
      <vt:lpstr>Students in group b stay in the meeting.  Students in group a can start working in GPS. Enjoy!</vt:lpstr>
      <vt:lpstr>Enjoy your weekend!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2 - Thursday</dc:title>
  <dc:creator>nathalie keunen</dc:creator>
  <cp:lastModifiedBy>nathalie keunen</cp:lastModifiedBy>
  <cp:revision>30</cp:revision>
  <dcterms:created xsi:type="dcterms:W3CDTF">2020-09-03T05:43:53Z</dcterms:created>
  <dcterms:modified xsi:type="dcterms:W3CDTF">2020-09-17T10:25:33Z</dcterms:modified>
</cp:coreProperties>
</file>