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72" r:id="rId6"/>
    <p:sldId id="273" r:id="rId7"/>
    <p:sldId id="257" r:id="rId8"/>
    <p:sldId id="265" r:id="rId9"/>
    <p:sldId id="264" r:id="rId10"/>
    <p:sldId id="259" r:id="rId11"/>
    <p:sldId id="263" r:id="rId12"/>
    <p:sldId id="262" r:id="rId13"/>
    <p:sldId id="261" r:id="rId14"/>
    <p:sldId id="260" r:id="rId15"/>
    <p:sldId id="258" r:id="rId16"/>
    <p:sldId id="271" r:id="rId17"/>
    <p:sldId id="274" r:id="rId1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94660"/>
  </p:normalViewPr>
  <p:slideViewPr>
    <p:cSldViewPr>
      <p:cViewPr varScale="1">
        <p:scale>
          <a:sx n="63" d="100"/>
          <a:sy n="63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9F4DF-C260-4D0C-BF6B-3B0AA0CF7185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CB801-AADF-45A6-B72A-296D89B1F2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273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CB801-AADF-45A6-B72A-296D89B1F23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7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974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02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14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21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83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369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755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89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80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098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07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38518-96FD-486D-8F2B-C9C3A7346303}" type="datetimeFigureOut">
              <a:rPr lang="nl-NL" smtClean="0"/>
              <a:t>21-9-2020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F5DA7-F4A8-42BF-BA33-556E8D93B6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64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00"/>
            <a:ext cx="9188244" cy="68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755576" y="5661248"/>
            <a:ext cx="792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/>
              <a:t>GHROKA</a:t>
            </a:r>
          </a:p>
        </p:txBody>
      </p:sp>
    </p:spTree>
    <p:extLst>
      <p:ext uri="{BB962C8B-B14F-4D97-AF65-F5344CB8AC3E}">
        <p14:creationId xmlns:p14="http://schemas.microsoft.com/office/powerpoint/2010/main" val="936028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835696" y="476672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i="1" dirty="0"/>
              <a:t>BRUIN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796136" y="1772816"/>
            <a:ext cx="26642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Dekharen</a:t>
            </a:r>
            <a:r>
              <a:rPr lang="nl-NL" dirty="0"/>
              <a:t> bruin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Onderbenen zwart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Manen zwart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Staart zwart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Verschillende nuances:</a:t>
            </a:r>
          </a:p>
          <a:p>
            <a:pPr marL="285750" indent="-285750">
              <a:buFontTx/>
              <a:buChar char="-"/>
            </a:pPr>
            <a:r>
              <a:rPr lang="nl-NL" dirty="0"/>
              <a:t>Donkerbruin</a:t>
            </a:r>
          </a:p>
          <a:p>
            <a:pPr marL="285750" indent="-285750">
              <a:buFontTx/>
              <a:buChar char="-"/>
            </a:pPr>
            <a:r>
              <a:rPr lang="nl-NL" dirty="0"/>
              <a:t>Zwartbruin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84667"/>
            <a:ext cx="3312368" cy="236597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77072"/>
            <a:ext cx="3312368" cy="22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2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195736" y="764704"/>
            <a:ext cx="4680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i="1" dirty="0"/>
              <a:t>VOS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508104" y="2276872"/>
            <a:ext cx="3024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Dekharen</a:t>
            </a:r>
            <a:r>
              <a:rPr lang="nl-NL" dirty="0"/>
              <a:t> bruin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Manen bruin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Staart bruin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Verschillende nuances:</a:t>
            </a:r>
          </a:p>
          <a:p>
            <a:pPr marL="285750" indent="-285750">
              <a:buFontTx/>
              <a:buChar char="-"/>
            </a:pPr>
            <a:r>
              <a:rPr lang="nl-NL" dirty="0"/>
              <a:t>Koffievos</a:t>
            </a:r>
          </a:p>
          <a:p>
            <a:pPr marL="285750" indent="-285750">
              <a:buFontTx/>
              <a:buChar char="-"/>
            </a:pPr>
            <a:r>
              <a:rPr lang="nl-NL" dirty="0"/>
              <a:t>Goudvos</a:t>
            </a:r>
          </a:p>
          <a:p>
            <a:pPr marL="285750" indent="-285750">
              <a:buFontTx/>
              <a:buChar char="-"/>
            </a:pPr>
            <a:r>
              <a:rPr lang="nl-NL" dirty="0"/>
              <a:t>Zweetvos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Koolvos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01688"/>
            <a:ext cx="4673168" cy="35102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84694"/>
            <a:ext cx="40005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4" y="2359227"/>
            <a:ext cx="5281284" cy="336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6" y="2224822"/>
            <a:ext cx="51054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00" y="2239599"/>
            <a:ext cx="5217368" cy="346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2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051720" y="335187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i="1" dirty="0"/>
              <a:t>SCHIMMEL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228184" y="1916832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Schimmelveulens zijn vaak te herkennen aan de lichte rand rond de 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Roodschimmel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Blauwschimmel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Bruinschimmel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5" t="50000" r="27891"/>
          <a:stretch/>
        </p:blipFill>
        <p:spPr bwMode="auto">
          <a:xfrm>
            <a:off x="899592" y="1916832"/>
            <a:ext cx="4485666" cy="414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25" y="2049976"/>
            <a:ext cx="57912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5040560" cy="440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6" y="1767587"/>
            <a:ext cx="6267634" cy="470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93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376746" y="6539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i="1" dirty="0"/>
              <a:t>Bont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156176" y="2132856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Verschillende soorten bont: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Zwart platenbont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Bruin platenbont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5508104" cy="457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31100"/>
          <a:stretch/>
        </p:blipFill>
        <p:spPr bwMode="auto">
          <a:xfrm>
            <a:off x="975467" y="1337803"/>
            <a:ext cx="4532637" cy="527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49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Volgorde:</a:t>
            </a:r>
          </a:p>
          <a:p>
            <a:pPr lvl="1"/>
            <a:r>
              <a:rPr lang="nl-NL" dirty="0"/>
              <a:t>Hoofd</a:t>
            </a:r>
          </a:p>
          <a:p>
            <a:pPr lvl="1"/>
            <a:r>
              <a:rPr lang="nl-NL" dirty="0"/>
              <a:t>linksvoor</a:t>
            </a:r>
          </a:p>
          <a:p>
            <a:pPr lvl="1"/>
            <a:r>
              <a:rPr lang="nl-NL" dirty="0"/>
              <a:t>Rechtsvoor</a:t>
            </a:r>
          </a:p>
          <a:p>
            <a:pPr lvl="1"/>
            <a:r>
              <a:rPr lang="nl-NL" dirty="0"/>
              <a:t>Linksachter</a:t>
            </a:r>
          </a:p>
          <a:p>
            <a:pPr lvl="1"/>
            <a:r>
              <a:rPr lang="nl-NL" dirty="0"/>
              <a:t>Rechtsachter</a:t>
            </a:r>
          </a:p>
          <a:p>
            <a:pPr marL="457200" lvl="1" indent="0">
              <a:buNone/>
            </a:pPr>
            <a:endParaRPr lang="nl-NL" dirty="0"/>
          </a:p>
          <a:p>
            <a:pPr lvl="1"/>
            <a:endParaRPr lang="nl-NL" dirty="0"/>
          </a:p>
        </p:txBody>
      </p:sp>
      <p:pic>
        <p:nvPicPr>
          <p:cNvPr id="5122" name="Picture 2" descr="C:\Users\Sanne\Dropbox\Camera Uploads\2014-03-15 17.30.3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56605"/>
            <a:ext cx="3960440" cy="7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b="1" dirty="0"/>
              <a:t>Aftekeningen</a:t>
            </a:r>
          </a:p>
        </p:txBody>
      </p:sp>
    </p:spTree>
    <p:extLst>
      <p:ext uri="{BB962C8B-B14F-4D97-AF65-F5344CB8AC3E}">
        <p14:creationId xmlns:p14="http://schemas.microsoft.com/office/powerpoint/2010/main" val="257716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 deze les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Jullie zijn in staat om de verschillende onderdelen van GHROKA te kunnen benoemen.</a:t>
            </a:r>
          </a:p>
          <a:p>
            <a:r>
              <a:rPr lang="nl-NL" dirty="0"/>
              <a:t>Daarnaast zijn jullie in staat om deze onderdelen te herkennen en op te schrijven.</a:t>
            </a:r>
          </a:p>
        </p:txBody>
      </p:sp>
    </p:spTree>
    <p:extLst>
      <p:ext uri="{BB962C8B-B14F-4D97-AF65-F5344CB8AC3E}">
        <p14:creationId xmlns:p14="http://schemas.microsoft.com/office/powerpoint/2010/main" val="3264886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b="1" dirty="0"/>
              <a:t>GHROKA</a:t>
            </a:r>
            <a:r>
              <a:rPr lang="nl-NL" b="1" dirty="0"/>
              <a:t>(o)</a:t>
            </a:r>
            <a:endParaRPr lang="nl-NL" sz="66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Geslacht</a:t>
            </a:r>
          </a:p>
          <a:p>
            <a:r>
              <a:rPr lang="nl-NL" dirty="0"/>
              <a:t>Hoogte</a:t>
            </a:r>
          </a:p>
          <a:p>
            <a:r>
              <a:rPr lang="nl-NL" dirty="0"/>
              <a:t>Ras</a:t>
            </a:r>
          </a:p>
          <a:p>
            <a:r>
              <a:rPr lang="nl-NL" dirty="0"/>
              <a:t>Ouderdom</a:t>
            </a:r>
          </a:p>
          <a:p>
            <a:r>
              <a:rPr lang="nl-NL" dirty="0"/>
              <a:t>Kleur</a:t>
            </a:r>
          </a:p>
          <a:p>
            <a:r>
              <a:rPr lang="nl-NL" dirty="0"/>
              <a:t>Aftekeningen</a:t>
            </a:r>
          </a:p>
          <a:p>
            <a:r>
              <a:rPr lang="nl-NL" dirty="0"/>
              <a:t>Overig</a:t>
            </a:r>
          </a:p>
        </p:txBody>
      </p:sp>
    </p:spTree>
    <p:extLst>
      <p:ext uri="{BB962C8B-B14F-4D97-AF65-F5344CB8AC3E}">
        <p14:creationId xmlns:p14="http://schemas.microsoft.com/office/powerpoint/2010/main" val="3845131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835696" y="570746"/>
            <a:ext cx="5328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/>
              <a:t>GESLACHT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79363"/>
            <a:ext cx="2520280" cy="35042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823736"/>
            <a:ext cx="2448272" cy="345992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403648" y="22768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Merrie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845015" y="22768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Hengst/Ruin</a:t>
            </a:r>
          </a:p>
        </p:txBody>
      </p:sp>
    </p:spTree>
    <p:extLst>
      <p:ext uri="{BB962C8B-B14F-4D97-AF65-F5344CB8AC3E}">
        <p14:creationId xmlns:p14="http://schemas.microsoft.com/office/powerpoint/2010/main" val="22174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51720" y="836712"/>
            <a:ext cx="54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/>
              <a:t>HOOGTE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Schofthoogte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88840"/>
            <a:ext cx="2709374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901343" y="260648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/>
              <a:t>RAS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" b="2018"/>
          <a:stretch/>
        </p:blipFill>
        <p:spPr>
          <a:xfrm>
            <a:off x="5809637" y="2240967"/>
            <a:ext cx="2722803" cy="345591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01" y="3782356"/>
            <a:ext cx="2390775" cy="19145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6278" b="4401"/>
          <a:stretch/>
        </p:blipFill>
        <p:spPr>
          <a:xfrm>
            <a:off x="579679" y="3231218"/>
            <a:ext cx="1588705" cy="24656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316" y="1684721"/>
            <a:ext cx="26574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6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195736" y="692696"/>
            <a:ext cx="489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/>
              <a:t>OUDERDOM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547664" y="2492896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8" y="3139227"/>
            <a:ext cx="3810000" cy="255494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139227"/>
            <a:ext cx="3810000" cy="25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267744" y="620688"/>
            <a:ext cx="4824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/>
              <a:t>KLEUR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115616" y="2420888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Drie basiskleuren</a:t>
            </a:r>
            <a:br>
              <a:rPr lang="nl-NL" dirty="0"/>
            </a:br>
            <a:r>
              <a:rPr lang="nl-NL" dirty="0"/>
              <a:t>- zwart</a:t>
            </a:r>
            <a:br>
              <a:rPr lang="nl-NL" dirty="0"/>
            </a:br>
            <a:r>
              <a:rPr lang="nl-NL" dirty="0"/>
              <a:t>- bruin</a:t>
            </a:r>
            <a:br>
              <a:rPr lang="nl-NL" dirty="0"/>
            </a:br>
            <a:r>
              <a:rPr lang="nl-NL" dirty="0"/>
              <a:t>- vos</a:t>
            </a:r>
          </a:p>
        </p:txBody>
      </p:sp>
    </p:spTree>
    <p:extLst>
      <p:ext uri="{BB962C8B-B14F-4D97-AF65-F5344CB8AC3E}">
        <p14:creationId xmlns:p14="http://schemas.microsoft.com/office/powerpoint/2010/main" val="545289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949624" y="548680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i="1" dirty="0"/>
              <a:t>ZWART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148064" y="2276872"/>
            <a:ext cx="33843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Zwarte </a:t>
            </a:r>
            <a:r>
              <a:rPr lang="nl-NL" dirty="0" err="1"/>
              <a:t>dekharen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Zwarte staart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Zwarte manen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Verschillende nuances:</a:t>
            </a:r>
          </a:p>
          <a:p>
            <a:pPr marL="285750" indent="-285750">
              <a:buFontTx/>
              <a:buChar char="-"/>
            </a:pPr>
            <a:r>
              <a:rPr lang="nl-NL" dirty="0"/>
              <a:t>Koolzwart, zonder glans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Vaalzwart</a:t>
            </a:r>
            <a:r>
              <a:rPr lang="nl-NL" dirty="0"/>
              <a:t>, heeft in de zomer een bruine rossige tint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33661"/>
            <a:ext cx="2880320" cy="205737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77072"/>
            <a:ext cx="3312368" cy="220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50DC199CE9F241853D9704A387C760" ma:contentTypeVersion="11" ma:contentTypeDescription="Een nieuw document maken." ma:contentTypeScope="" ma:versionID="d7ecc013cb12b0f87071b36b43d88682">
  <xsd:schema xmlns:xsd="http://www.w3.org/2001/XMLSchema" xmlns:xs="http://www.w3.org/2001/XMLSchema" xmlns:p="http://schemas.microsoft.com/office/2006/metadata/properties" xmlns:ns3="0d0d8721-7d6d-4e49-8a15-5211eb2f8443" xmlns:ns4="b7260a11-7443-4581-a570-a5b20233de39" targetNamespace="http://schemas.microsoft.com/office/2006/metadata/properties" ma:root="true" ma:fieldsID="c07a876a1736471233c0402421b06b68" ns3:_="" ns4:_="">
    <xsd:import namespace="0d0d8721-7d6d-4e49-8a15-5211eb2f8443"/>
    <xsd:import namespace="b7260a11-7443-4581-a570-a5b20233de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d8721-7d6d-4e49-8a15-5211eb2f84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260a11-7443-4581-a570-a5b20233de3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12BE4C-E13F-4A39-B5BA-90D6BC3C5F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0d8721-7d6d-4e49-8a15-5211eb2f8443"/>
    <ds:schemaRef ds:uri="b7260a11-7443-4581-a570-a5b20233de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971382-8C64-45E3-A15C-4351583CC2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34D794-C9D8-40F0-90F9-3CBDD5B9FE55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b7260a11-7443-4581-a570-a5b20233de39"/>
    <ds:schemaRef ds:uri="http://purl.org/dc/terms/"/>
    <ds:schemaRef ds:uri="0d0d8721-7d6d-4e49-8a15-5211eb2f8443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144</Words>
  <Application>Microsoft Office PowerPoint</Application>
  <PresentationFormat>Diavoorstelling (4:3)</PresentationFormat>
  <Paragraphs>76</Paragraphs>
  <Slides>14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Arial</vt:lpstr>
      <vt:lpstr>Calibri</vt:lpstr>
      <vt:lpstr>Kantoorthema</vt:lpstr>
      <vt:lpstr>PowerPoint-presentatie</vt:lpstr>
      <vt:lpstr>Doel van deze les</vt:lpstr>
      <vt:lpstr>GHROKA(o)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Aftekeningen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Sanne Sturrus</dc:creator>
  <cp:lastModifiedBy>Rutger Gieske</cp:lastModifiedBy>
  <cp:revision>16</cp:revision>
  <dcterms:created xsi:type="dcterms:W3CDTF">2014-03-10T12:49:41Z</dcterms:created>
  <dcterms:modified xsi:type="dcterms:W3CDTF">2020-09-21T05:45:48Z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0x0101007250DC199CE9F241853D9704A387C760</vt:lpwstr>
  </property>
</Properties>
</file>