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85" r:id="rId4"/>
    <p:sldId id="283" r:id="rId5"/>
    <p:sldId id="289" r:id="rId6"/>
    <p:sldId id="288" r:id="rId7"/>
    <p:sldId id="284" r:id="rId8"/>
    <p:sldId id="286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1" autoAdjust="0"/>
    <p:restoredTop sz="94715"/>
  </p:normalViewPr>
  <p:slideViewPr>
    <p:cSldViewPr snapToGrid="0">
      <p:cViewPr varScale="1">
        <p:scale>
          <a:sx n="82" d="100"/>
          <a:sy n="82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4FAB9-E45C-4089-ADD2-A7BB806B5409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B6A9B-F6EB-4CE8-999E-EB802FDD9D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7222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B6A9B-F6EB-4CE8-999E-EB802FDD9D3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33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B6A9B-F6EB-4CE8-999E-EB802FDD9D3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90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03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71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3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041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6541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5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13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89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27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93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2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2E43-5204-46E3-806C-A20DCC5A2AE2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DE71-C0E5-4EE0-8B8A-BFD52060BF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7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nl-NL" b="1" dirty="0"/>
              <a:t>Domesticatie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nl-NL" dirty="0"/>
              <a:t>Les 2 van biologie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71B97-7DA3-D244-A989-BE2DB6397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045" y="4015252"/>
            <a:ext cx="3667860" cy="2752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76965-99D8-4B48-B0C4-5FBC637AB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045" y="1400068"/>
            <a:ext cx="366786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6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A9CE-7398-5D46-994E-F16133A4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Vorige</a:t>
            </a:r>
            <a:r>
              <a:rPr lang="en-US" dirty="0"/>
              <a:t> les: </a:t>
            </a:r>
            <a:r>
              <a:rPr lang="en-US" dirty="0" err="1"/>
              <a:t>evolutietheorie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9DCB1-BED0-7940-9BEB-3EBDC14AE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633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Korte </a:t>
            </a:r>
            <a:r>
              <a:rPr lang="en-US" dirty="0" err="1"/>
              <a:t>herhaling</a:t>
            </a:r>
            <a:r>
              <a:rPr lang="en-US" dirty="0"/>
              <a:t> (Survival of the fittest, </a:t>
            </a:r>
            <a:r>
              <a:rPr lang="en-US" dirty="0" err="1"/>
              <a:t>isolatie</a:t>
            </a:r>
            <a:r>
              <a:rPr lang="en-US" dirty="0"/>
              <a:t>, </a:t>
            </a:r>
            <a:r>
              <a:rPr lang="en-US" dirty="0" err="1"/>
              <a:t>mutaties</a:t>
            </a:r>
            <a:r>
              <a:rPr lang="en-US" dirty="0"/>
              <a:t>, </a:t>
            </a:r>
            <a:r>
              <a:rPr lang="en-US" dirty="0" err="1"/>
              <a:t>natuurlijke</a:t>
            </a:r>
            <a:r>
              <a:rPr lang="en-US" dirty="0"/>
              <a:t> </a:t>
            </a:r>
            <a:r>
              <a:rPr lang="en-US" dirty="0" err="1"/>
              <a:t>selectie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Huiswerk</a:t>
            </a:r>
            <a:r>
              <a:rPr lang="en-US" dirty="0"/>
              <a:t>: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waren</a:t>
            </a:r>
            <a:r>
              <a:rPr lang="en-US" dirty="0"/>
              <a:t>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wat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gedaan</a:t>
            </a:r>
            <a:r>
              <a:rPr lang="en-US" dirty="0"/>
              <a:t>?</a:t>
            </a:r>
          </a:p>
          <a:p>
            <a:pPr>
              <a:defRPr/>
            </a:pPr>
            <a:r>
              <a:rPr lang="nl-NL" i="1" dirty="0"/>
              <a:t> Linnaeus</a:t>
            </a:r>
          </a:p>
          <a:p>
            <a:pPr>
              <a:defRPr/>
            </a:pPr>
            <a:r>
              <a:rPr lang="nl-NL" i="1" dirty="0"/>
              <a:t> </a:t>
            </a:r>
            <a:r>
              <a:rPr lang="nl-NL" i="1" dirty="0" err="1"/>
              <a:t>Cuvier</a:t>
            </a:r>
            <a:endParaRPr lang="nl-NL" i="1" dirty="0"/>
          </a:p>
          <a:p>
            <a:pPr>
              <a:defRPr/>
            </a:pPr>
            <a:r>
              <a:rPr lang="nl-NL" i="1" dirty="0"/>
              <a:t> </a:t>
            </a:r>
            <a:r>
              <a:rPr lang="nl-NL" i="1" dirty="0" err="1"/>
              <a:t>Lamarck</a:t>
            </a:r>
            <a:endParaRPr lang="nl-NL" i="1" dirty="0"/>
          </a:p>
          <a:p>
            <a:pPr>
              <a:defRPr/>
            </a:pPr>
            <a:r>
              <a:rPr lang="nl-NL" i="1" dirty="0"/>
              <a:t> Darwin</a:t>
            </a:r>
          </a:p>
          <a:p>
            <a:pPr>
              <a:defRPr/>
            </a:pPr>
            <a:r>
              <a:rPr lang="nl-NL" i="1" dirty="0"/>
              <a:t> Mendel</a:t>
            </a:r>
          </a:p>
          <a:p>
            <a:endParaRPr lang="en-US" dirty="0"/>
          </a:p>
          <a:p>
            <a:r>
              <a:rPr lang="en-US" dirty="0" err="1"/>
              <a:t>Vragen</a:t>
            </a:r>
            <a:r>
              <a:rPr lang="en-US" dirty="0"/>
              <a:t> over </a:t>
            </a:r>
            <a:r>
              <a:rPr lang="en-US" dirty="0" err="1"/>
              <a:t>vorige</a:t>
            </a:r>
            <a:r>
              <a:rPr lang="en-US" dirty="0"/>
              <a:t> les</a:t>
            </a:r>
          </a:p>
        </p:txBody>
      </p:sp>
      <p:pic>
        <p:nvPicPr>
          <p:cNvPr id="4" name="Afbeelding 5">
            <a:extLst>
              <a:ext uri="{FF2B5EF4-FFF2-40B4-BE49-F238E27FC236}">
                <a16:creationId xmlns:a16="http://schemas.microsoft.com/office/drawing/2014/main" id="{8479CCB0-56C4-9647-9C64-4AD14D55C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72" y="3205085"/>
            <a:ext cx="4876928" cy="29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247B-9C29-534D-8891-110BBD50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deze 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99CF1-75FF-4940-9B16-1E0A5FBED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uitleggen</a:t>
            </a:r>
            <a:r>
              <a:rPr lang="en-US" dirty="0"/>
              <a:t> in eigen </a:t>
            </a:r>
            <a:r>
              <a:rPr lang="en-US" dirty="0" err="1"/>
              <a:t>woorden</a:t>
            </a:r>
            <a:r>
              <a:rPr lang="en-US" dirty="0"/>
              <a:t> wat </a:t>
            </a:r>
            <a:r>
              <a:rPr lang="en-US" dirty="0" err="1"/>
              <a:t>domesticatie</a:t>
            </a:r>
            <a:r>
              <a:rPr lang="en-US" dirty="0"/>
              <a:t> is.</a:t>
            </a:r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vertellen</a:t>
            </a:r>
            <a:r>
              <a:rPr lang="en-US" dirty="0"/>
              <a:t> van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dieren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gedomesticeerd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865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225FD-44C2-D04F-B212-259F2CF4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Domesticatie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7397-CD92-8241-AB33-64B8CE5B0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 is het? </a:t>
            </a:r>
          </a:p>
          <a:p>
            <a:r>
              <a:rPr lang="en-US" dirty="0" err="1"/>
              <a:t>Waarom</a:t>
            </a:r>
            <a:r>
              <a:rPr lang="en-US" dirty="0"/>
              <a:t> </a:t>
            </a:r>
            <a:r>
              <a:rPr lang="en-US" dirty="0" err="1"/>
              <a:t>gebeurd</a:t>
            </a:r>
            <a:r>
              <a:rPr lang="en-US" dirty="0"/>
              <a:t> het?</a:t>
            </a:r>
          </a:p>
          <a:p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/>
              <a:t>dieren</a:t>
            </a:r>
            <a:r>
              <a:rPr lang="en-US" dirty="0"/>
              <a:t> of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planten</a:t>
            </a:r>
            <a:r>
              <a:rPr lang="en-US" dirty="0"/>
              <a:t>?</a:t>
            </a:r>
          </a:p>
          <a:p>
            <a:r>
              <a:rPr lang="en-US" dirty="0" err="1"/>
              <a:t>Natuurlijke</a:t>
            </a:r>
            <a:r>
              <a:rPr lang="en-US" dirty="0"/>
              <a:t> </a:t>
            </a:r>
            <a:r>
              <a:rPr lang="en-US" dirty="0" err="1"/>
              <a:t>selectie</a:t>
            </a:r>
            <a:r>
              <a:rPr lang="en-US" dirty="0"/>
              <a:t> of </a:t>
            </a:r>
            <a:r>
              <a:rPr lang="en-US" dirty="0" err="1"/>
              <a:t>kunstmatige</a:t>
            </a:r>
            <a:r>
              <a:rPr lang="en-US" dirty="0"/>
              <a:t> </a:t>
            </a:r>
            <a:r>
              <a:rPr lang="en-US" dirty="0" err="1"/>
              <a:t>selectie</a:t>
            </a:r>
            <a:r>
              <a:rPr lang="en-US" dirty="0"/>
              <a:t> (</a:t>
            </a:r>
            <a:r>
              <a:rPr lang="en-US" dirty="0" err="1"/>
              <a:t>fokken</a:t>
            </a:r>
            <a:r>
              <a:rPr lang="en-US" dirty="0"/>
              <a:t>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7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6534-1289-FA46-9A0D-2C675F4E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10512-701A-ED4C-A829-068F48849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1000" cy="1546225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kat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nl-NL" dirty="0"/>
              <a:t>Felis </a:t>
            </a:r>
            <a:r>
              <a:rPr lang="nl-NL" dirty="0" err="1"/>
              <a:t>silvestris</a:t>
            </a:r>
            <a:r>
              <a:rPr lang="nl-NL" dirty="0"/>
              <a:t> </a:t>
            </a:r>
            <a:r>
              <a:rPr lang="nl-NL" dirty="0" err="1"/>
              <a:t>catus</a:t>
            </a:r>
            <a:r>
              <a:rPr lang="en-US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EF07CE-CE69-6F42-8185-68ABA533DFBC}"/>
              </a:ext>
            </a:extLst>
          </p:cNvPr>
          <p:cNvSpPr txBox="1">
            <a:spLocks/>
          </p:cNvSpPr>
          <p:nvPr/>
        </p:nvSpPr>
        <p:spPr>
          <a:xfrm>
            <a:off x="5886450" y="1825625"/>
            <a:ext cx="419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Afrikaanse</a:t>
            </a:r>
            <a:r>
              <a:rPr lang="en-US" dirty="0"/>
              <a:t> </a:t>
            </a:r>
            <a:r>
              <a:rPr lang="en-US" dirty="0" err="1"/>
              <a:t>wilde</a:t>
            </a:r>
            <a:r>
              <a:rPr lang="en-US" dirty="0"/>
              <a:t> </a:t>
            </a:r>
            <a:r>
              <a:rPr lang="en-US" dirty="0" err="1"/>
              <a:t>kat</a:t>
            </a:r>
            <a:br>
              <a:rPr lang="en-US" dirty="0"/>
            </a:br>
            <a:r>
              <a:rPr lang="en-US" dirty="0"/>
              <a:t>(</a:t>
            </a:r>
            <a:r>
              <a:rPr lang="nl-NL" dirty="0"/>
              <a:t>Felis </a:t>
            </a:r>
            <a:r>
              <a:rPr lang="nl-NL" dirty="0" err="1"/>
              <a:t>silvestris</a:t>
            </a:r>
            <a:r>
              <a:rPr lang="nl-NL" dirty="0"/>
              <a:t> </a:t>
            </a:r>
            <a:r>
              <a:rPr lang="nl-NL" dirty="0" err="1"/>
              <a:t>lybica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9CB3B7-779D-4246-A655-5B0F535BC484}"/>
              </a:ext>
            </a:extLst>
          </p:cNvPr>
          <p:cNvSpPr txBox="1">
            <a:spLocks/>
          </p:cNvSpPr>
          <p:nvPr/>
        </p:nvSpPr>
        <p:spPr>
          <a:xfrm>
            <a:off x="838200" y="3228181"/>
            <a:ext cx="8439150" cy="362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Domesticatie</a:t>
            </a:r>
            <a:r>
              <a:rPr lang="en-US" dirty="0"/>
              <a:t> 6000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geleden</a:t>
            </a:r>
            <a:r>
              <a:rPr lang="en-US" dirty="0"/>
              <a:t>  (= </a:t>
            </a:r>
            <a:r>
              <a:rPr lang="en-US" dirty="0" err="1"/>
              <a:t>kort</a:t>
            </a:r>
            <a:r>
              <a:rPr lang="en-US" dirty="0"/>
              <a:t>)</a:t>
            </a:r>
          </a:p>
          <a:p>
            <a:r>
              <a:rPr lang="en-US" dirty="0" err="1"/>
              <a:t>Doordat</a:t>
            </a:r>
            <a:r>
              <a:rPr lang="en-US" dirty="0"/>
              <a:t> de </a:t>
            </a:r>
            <a:r>
              <a:rPr lang="en-US" dirty="0" err="1"/>
              <a:t>kat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in </a:t>
            </a:r>
            <a:r>
              <a:rPr lang="en-US" dirty="0" err="1"/>
              <a:t>Azie</a:t>
            </a:r>
            <a:r>
              <a:rPr lang="en-US" dirty="0"/>
              <a:t> </a:t>
            </a:r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gehouden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gefokt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twee </a:t>
            </a:r>
            <a:r>
              <a:rPr lang="en-US" dirty="0" err="1"/>
              <a:t>typen</a:t>
            </a:r>
            <a:r>
              <a:rPr lang="en-US" dirty="0"/>
              <a:t> </a:t>
            </a:r>
            <a:r>
              <a:rPr lang="en-US" dirty="0" err="1"/>
              <a:t>katten</a:t>
            </a:r>
            <a:r>
              <a:rPr lang="en-US" dirty="0"/>
              <a:t> </a:t>
            </a:r>
            <a:r>
              <a:rPr lang="en-US" dirty="0" err="1"/>
              <a:t>gekomen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slank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wat </a:t>
            </a:r>
            <a:r>
              <a:rPr lang="en-US" dirty="0" err="1"/>
              <a:t>plomper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Katten</a:t>
            </a:r>
            <a:r>
              <a:rPr lang="en-US" dirty="0"/>
              <a:t> warden </a:t>
            </a:r>
            <a:r>
              <a:rPr lang="en-US" dirty="0" err="1"/>
              <a:t>gehouden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gezelschap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weghouden</a:t>
            </a:r>
            <a:r>
              <a:rPr lang="en-US" dirty="0"/>
              <a:t> van </a:t>
            </a:r>
            <a:r>
              <a:rPr lang="en-US" dirty="0" err="1"/>
              <a:t>ongedierte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EEF99E-309E-ED4D-BC5E-D2BF7F733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300" y="1553210"/>
            <a:ext cx="3086100" cy="2641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C87DFA-AD3A-9A4C-871E-CC7334B3D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300" y="4262278"/>
            <a:ext cx="26797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86534-1289-FA46-9A0D-2C675F4E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10512-701A-ED4C-A829-068F48849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91000" cy="1546225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hond</a:t>
            </a:r>
            <a:endParaRPr lang="en-US" dirty="0"/>
          </a:p>
          <a:p>
            <a:endParaRPr lang="en-US" dirty="0"/>
          </a:p>
          <a:p>
            <a:r>
              <a:rPr lang="en-US" dirty="0"/>
              <a:t>14.000  </a:t>
            </a:r>
            <a:r>
              <a:rPr lang="en-US" dirty="0" err="1"/>
              <a:t>jaar</a:t>
            </a:r>
            <a:r>
              <a:rPr lang="en-US" dirty="0"/>
              <a:t> </a:t>
            </a:r>
            <a:r>
              <a:rPr lang="en-US" dirty="0" err="1"/>
              <a:t>geleden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EF07CE-CE69-6F42-8185-68ABA533DFBC}"/>
              </a:ext>
            </a:extLst>
          </p:cNvPr>
          <p:cNvSpPr txBox="1">
            <a:spLocks/>
          </p:cNvSpPr>
          <p:nvPr/>
        </p:nvSpPr>
        <p:spPr>
          <a:xfrm>
            <a:off x="3448050" y="1825625"/>
            <a:ext cx="470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van de wolf, maar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gezamelijke</a:t>
            </a:r>
            <a:r>
              <a:rPr lang="en-US" dirty="0"/>
              <a:t> </a:t>
            </a:r>
            <a:r>
              <a:rPr lang="en-US" dirty="0" err="1"/>
              <a:t>voorouder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061838-36FA-F940-9B13-7BF07E15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642" y="-57150"/>
            <a:ext cx="4043516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DE5E25-0C11-E149-85ED-727EF2760AE6}"/>
              </a:ext>
            </a:extLst>
          </p:cNvPr>
          <p:cNvSpPr txBox="1">
            <a:spLocks/>
          </p:cNvSpPr>
          <p:nvPr/>
        </p:nvSpPr>
        <p:spPr>
          <a:xfrm>
            <a:off x="838200" y="3342481"/>
            <a:ext cx="7579442" cy="24106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Werd</a:t>
            </a:r>
            <a:r>
              <a:rPr lang="en-US" dirty="0"/>
              <a:t> </a:t>
            </a:r>
            <a:r>
              <a:rPr lang="en-US" dirty="0" err="1"/>
              <a:t>gebruikt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Jacht</a:t>
            </a:r>
            <a:r>
              <a:rPr lang="en-US" dirty="0"/>
              <a:t> op </a:t>
            </a:r>
            <a:r>
              <a:rPr lang="en-US" dirty="0" err="1"/>
              <a:t>dieren</a:t>
            </a:r>
            <a:br>
              <a:rPr lang="en-US" dirty="0"/>
            </a:br>
            <a:endParaRPr lang="en-US" dirty="0"/>
          </a:p>
          <a:p>
            <a:r>
              <a:rPr lang="en-US" dirty="0"/>
              <a:t>Later </a:t>
            </a:r>
            <a:r>
              <a:rPr lang="en-US" dirty="0" err="1"/>
              <a:t>voor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Gezelschap</a:t>
            </a:r>
            <a:r>
              <a:rPr lang="en-US" dirty="0"/>
              <a:t>, </a:t>
            </a:r>
            <a:r>
              <a:rPr lang="en-US" dirty="0" err="1"/>
              <a:t>bewaken</a:t>
            </a:r>
            <a:r>
              <a:rPr lang="en-US" dirty="0"/>
              <a:t>, sport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jagen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shows. 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9D799-0C04-2C43-BC27-CED5B71A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5BF87-5860-414D-AF26-6B296630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tweetallen</a:t>
            </a:r>
            <a:endParaRPr lang="en-US" dirty="0"/>
          </a:p>
          <a:p>
            <a:r>
              <a:rPr lang="en-US" dirty="0" err="1"/>
              <a:t>Schrijf</a:t>
            </a:r>
            <a:r>
              <a:rPr lang="en-US" dirty="0"/>
              <a:t> van 10 </a:t>
            </a:r>
            <a:r>
              <a:rPr lang="en-US" dirty="0" err="1"/>
              <a:t>dieren</a:t>
            </a:r>
            <a:r>
              <a:rPr lang="en-US" dirty="0"/>
              <a:t> op: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gedomesticeerd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(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welk</a:t>
            </a:r>
            <a:r>
              <a:rPr lang="en-US" dirty="0"/>
              <a:t> </a:t>
            </a:r>
            <a:r>
              <a:rPr lang="en-US" dirty="0" err="1"/>
              <a:t>dier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gebeurd</a:t>
            </a:r>
            <a:r>
              <a:rPr lang="en-US" dirty="0"/>
              <a:t> is</a:t>
            </a:r>
            <a:br>
              <a:rPr lang="en-US" dirty="0"/>
            </a:br>
            <a:r>
              <a:rPr lang="en-US" dirty="0"/>
              <a:t>- Met </a:t>
            </a:r>
            <a:r>
              <a:rPr lang="en-US" dirty="0" err="1"/>
              <a:t>welk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gedomesticeerd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 (</a:t>
            </a:r>
            <a:r>
              <a:rPr lang="en-US" dirty="0" err="1"/>
              <a:t>en</a:t>
            </a:r>
            <a:r>
              <a:rPr lang="en-US" dirty="0"/>
              <a:t> of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doel</a:t>
            </a:r>
            <a:r>
              <a:rPr lang="en-US" dirty="0"/>
              <a:t> </a:t>
            </a:r>
            <a:r>
              <a:rPr lang="en-US" dirty="0" err="1"/>
              <a:t>veranderd</a:t>
            </a:r>
            <a:r>
              <a:rPr lang="en-US" dirty="0"/>
              <a:t> is door de </a:t>
            </a:r>
            <a:r>
              <a:rPr lang="en-US" dirty="0" err="1"/>
              <a:t>tijd</a:t>
            </a:r>
            <a:r>
              <a:rPr lang="en-US" dirty="0"/>
              <a:t> </a:t>
            </a:r>
            <a:r>
              <a:rPr lang="en-US" dirty="0" err="1"/>
              <a:t>heen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klaar</a:t>
            </a:r>
            <a:r>
              <a:rPr lang="en-US" dirty="0"/>
              <a:t> bent: lees de </a:t>
            </a:r>
            <a:r>
              <a:rPr lang="en-US" dirty="0" err="1"/>
              <a:t>wikiwijs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8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F479-FE19-4F44-8D40-5400052B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vragen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A53E-E616-E94B-ADD7-8E8EE1D5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err="1"/>
              <a:t>Volgende</a:t>
            </a:r>
            <a:r>
              <a:rPr lang="en-US" dirty="0"/>
              <a:t> week </a:t>
            </a:r>
            <a:r>
              <a:rPr lang="en-US" dirty="0" err="1"/>
              <a:t>gaan</a:t>
            </a:r>
            <a:r>
              <a:rPr lang="en-US" dirty="0"/>
              <a:t> we het </a:t>
            </a:r>
            <a:r>
              <a:rPr lang="en-US" dirty="0" err="1"/>
              <a:t>hebben</a:t>
            </a:r>
            <a:r>
              <a:rPr lang="en-US" dirty="0"/>
              <a:t> over </a:t>
            </a:r>
            <a:r>
              <a:rPr lang="en-US" dirty="0" err="1"/>
              <a:t>taxonomie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DDEF6-CBB6-6F4B-9251-BB77D319D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750" y="2063750"/>
            <a:ext cx="2730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136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154</Words>
  <Application>Microsoft Office PowerPoint</Application>
  <PresentationFormat>Breedbeeld</PresentationFormat>
  <Paragraphs>49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Domesticatie</vt:lpstr>
      <vt:lpstr>Vorige les: evolutietheorie</vt:lpstr>
      <vt:lpstr>Leerdoelen deze les</vt:lpstr>
      <vt:lpstr>Domesticatie</vt:lpstr>
      <vt:lpstr>Voorbeelden</vt:lpstr>
      <vt:lpstr>Voorbeelden</vt:lpstr>
      <vt:lpstr>Aan de slag!</vt:lpstr>
      <vt:lpstr>Zijn er nog vragen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Docent : Yorike van der Weijden</dc:creator>
  <cp:lastModifiedBy>Joyce Vonk</cp:lastModifiedBy>
  <cp:revision>56</cp:revision>
  <dcterms:created xsi:type="dcterms:W3CDTF">2018-09-06T10:57:15Z</dcterms:created>
  <dcterms:modified xsi:type="dcterms:W3CDTF">2020-09-15T09:53:22Z</dcterms:modified>
</cp:coreProperties>
</file>