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80" r:id="rId3"/>
    <p:sldId id="285" r:id="rId4"/>
    <p:sldId id="260" r:id="rId5"/>
    <p:sldId id="259" r:id="rId6"/>
    <p:sldId id="283" r:id="rId7"/>
    <p:sldId id="263" r:id="rId8"/>
    <p:sldId id="261" r:id="rId9"/>
    <p:sldId id="264" r:id="rId10"/>
    <p:sldId id="262" r:id="rId11"/>
    <p:sldId id="265" r:id="rId12"/>
    <p:sldId id="286" r:id="rId13"/>
    <p:sldId id="266" r:id="rId14"/>
    <p:sldId id="279"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53"/>
    <p:restoredTop sz="95768"/>
  </p:normalViewPr>
  <p:slideViewPr>
    <p:cSldViewPr snapToGrid="0" snapToObjects="1">
      <p:cViewPr>
        <p:scale>
          <a:sx n="119" d="100"/>
          <a:sy n="119" d="100"/>
        </p:scale>
        <p:origin x="1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nl-NL"/>
              <a:t>Klik om stijl te bewerken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341E54C8-836F-A447-8F53-1D7FF0DE8B4B}" type="datetimeFigureOut">
              <a:rPr lang="nl-NL" smtClean="0"/>
              <a:t>03-09-2020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C87B1035-6FD0-E94D-88A6-C6AC0870A172}" type="slidenum">
              <a:rPr lang="nl-NL" smtClean="0"/>
              <a:t>‹nr.›</a:t>
            </a:fld>
            <a:endParaRPr lang="nl-NL"/>
          </a:p>
        </p:txBody>
      </p:sp>
    </p:spTree>
    <p:extLst>
      <p:ext uri="{BB962C8B-B14F-4D97-AF65-F5344CB8AC3E}">
        <p14:creationId xmlns:p14="http://schemas.microsoft.com/office/powerpoint/2010/main" val="501738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Tekststijl van het model bewerken
Tweede niveau
Derde niveau
Vierde niveau
Vijfde niveau</a:t>
            </a:r>
            <a:endParaRPr lang="en-US"/>
          </a:p>
        </p:txBody>
      </p:sp>
      <p:sp>
        <p:nvSpPr>
          <p:cNvPr id="4" name="Date Placeholder 3"/>
          <p:cNvSpPr>
            <a:spLocks noGrp="1"/>
          </p:cNvSpPr>
          <p:nvPr>
            <p:ph type="dt" sz="half" idx="10"/>
          </p:nvPr>
        </p:nvSpPr>
        <p:spPr/>
        <p:txBody>
          <a:bodyPr/>
          <a:lstStyle/>
          <a:p>
            <a:fld id="{341E54C8-836F-A447-8F53-1D7FF0DE8B4B}" type="datetimeFigureOut">
              <a:rPr lang="nl-NL" smtClean="0"/>
              <a:t>03-09-2020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87B1035-6FD0-E94D-88A6-C6AC0870A172}" type="slidenum">
              <a:rPr lang="nl-NL" smtClean="0"/>
              <a:t>‹nr.›</a:t>
            </a:fld>
            <a:endParaRPr lang="nl-NL"/>
          </a:p>
        </p:txBody>
      </p:sp>
    </p:spTree>
    <p:extLst>
      <p:ext uri="{BB962C8B-B14F-4D97-AF65-F5344CB8AC3E}">
        <p14:creationId xmlns:p14="http://schemas.microsoft.com/office/powerpoint/2010/main" val="1619860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341E54C8-836F-A447-8F53-1D7FF0DE8B4B}" type="datetimeFigureOut">
              <a:rPr lang="nl-NL" smtClean="0"/>
              <a:t>03-09-2020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87B1035-6FD0-E94D-88A6-C6AC0870A172}" type="slidenum">
              <a:rPr lang="nl-NL" smtClean="0"/>
              <a:t>‹nr.›</a:t>
            </a:fld>
            <a:endParaRPr lang="nl-NL"/>
          </a:p>
        </p:txBody>
      </p:sp>
    </p:spTree>
    <p:extLst>
      <p:ext uri="{BB962C8B-B14F-4D97-AF65-F5344CB8AC3E}">
        <p14:creationId xmlns:p14="http://schemas.microsoft.com/office/powerpoint/2010/main" val="2893071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341E54C8-836F-A447-8F53-1D7FF0DE8B4B}" type="datetimeFigureOut">
              <a:rPr lang="nl-NL" smtClean="0"/>
              <a:t>03-09-2020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87B1035-6FD0-E94D-88A6-C6AC0870A172}" type="slidenum">
              <a:rPr lang="nl-NL" smtClean="0"/>
              <a:t>‹nr.›</a:t>
            </a:fld>
            <a:endParaRPr lang="nl-NL"/>
          </a:p>
        </p:txBody>
      </p:sp>
    </p:spTree>
    <p:extLst>
      <p:ext uri="{BB962C8B-B14F-4D97-AF65-F5344CB8AC3E}">
        <p14:creationId xmlns:p14="http://schemas.microsoft.com/office/powerpoint/2010/main" val="300074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nl-NL"/>
              <a:t>Klik om stijl te bewerken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
Tweede niveau
Derde niveau
Vierde niveau
Vijfde niveau</a:t>
            </a:r>
            <a:endParaRPr lang="en-US"/>
          </a:p>
        </p:txBody>
      </p:sp>
      <p:sp>
        <p:nvSpPr>
          <p:cNvPr id="4" name="Date Placeholder 3"/>
          <p:cNvSpPr>
            <a:spLocks noGrp="1"/>
          </p:cNvSpPr>
          <p:nvPr>
            <p:ph type="dt" sz="half" idx="10"/>
          </p:nvPr>
        </p:nvSpPr>
        <p:spPr>
          <a:xfrm>
            <a:off x="8593667" y="6272784"/>
            <a:ext cx="2644309" cy="365125"/>
          </a:xfrm>
        </p:spPr>
        <p:txBody>
          <a:bodyPr/>
          <a:lstStyle/>
          <a:p>
            <a:fld id="{341E54C8-836F-A447-8F53-1D7FF0DE8B4B}" type="datetimeFigureOut">
              <a:rPr lang="nl-NL" smtClean="0"/>
              <a:t>03-09-2020</a:t>
            </a:fld>
            <a:endParaRPr lang="nl-NL"/>
          </a:p>
        </p:txBody>
      </p:sp>
      <p:sp>
        <p:nvSpPr>
          <p:cNvPr id="5" name="Footer Placeholder 4"/>
          <p:cNvSpPr>
            <a:spLocks noGrp="1"/>
          </p:cNvSpPr>
          <p:nvPr>
            <p:ph type="ftr" sz="quarter" idx="11"/>
          </p:nvPr>
        </p:nvSpPr>
        <p:spPr>
          <a:xfrm>
            <a:off x="2182708" y="6272784"/>
            <a:ext cx="6327648" cy="365125"/>
          </a:xfrm>
        </p:spPr>
        <p:txBody>
          <a:bodyPr/>
          <a:lstStyle/>
          <a:p>
            <a:endParaRPr lang="nl-NL"/>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87B1035-6FD0-E94D-88A6-C6AC0870A172}" type="slidenum">
              <a:rPr lang="nl-NL" smtClean="0"/>
              <a:t>‹nr.›</a:t>
            </a:fld>
            <a:endParaRPr lang="nl-NL"/>
          </a:p>
        </p:txBody>
      </p:sp>
    </p:spTree>
    <p:extLst>
      <p:ext uri="{BB962C8B-B14F-4D97-AF65-F5344CB8AC3E}">
        <p14:creationId xmlns:p14="http://schemas.microsoft.com/office/powerpoint/2010/main" val="761603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341E54C8-836F-A447-8F53-1D7FF0DE8B4B}" type="datetimeFigureOut">
              <a:rPr lang="nl-NL" smtClean="0"/>
              <a:t>03-09-2020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87B1035-6FD0-E94D-88A6-C6AC0870A172}" type="slidenum">
              <a:rPr lang="nl-NL" smtClean="0"/>
              <a:t>‹nr.›</a:t>
            </a:fld>
            <a:endParaRPr lang="nl-NL"/>
          </a:p>
        </p:txBody>
      </p:sp>
    </p:spTree>
    <p:extLst>
      <p:ext uri="{BB962C8B-B14F-4D97-AF65-F5344CB8AC3E}">
        <p14:creationId xmlns:p14="http://schemas.microsoft.com/office/powerpoint/2010/main" val="500769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
Tweede niveau
Derde niveau
Vierde niveau
Vijfde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
Tweede niveau
Derde niveau
Vierde niveau
Vijfde niveau</a:t>
            </a:r>
            <a:endParaRPr lang="en-US" dirty="0"/>
          </a:p>
        </p:txBody>
      </p:sp>
      <p:sp>
        <p:nvSpPr>
          <p:cNvPr id="7" name="Date Placeholder 6"/>
          <p:cNvSpPr>
            <a:spLocks noGrp="1"/>
          </p:cNvSpPr>
          <p:nvPr>
            <p:ph type="dt" sz="half" idx="10"/>
          </p:nvPr>
        </p:nvSpPr>
        <p:spPr/>
        <p:txBody>
          <a:bodyPr/>
          <a:lstStyle/>
          <a:p>
            <a:fld id="{341E54C8-836F-A447-8F53-1D7FF0DE8B4B}" type="datetimeFigureOut">
              <a:rPr lang="nl-NL" smtClean="0"/>
              <a:t>03-09-2020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C87B1035-6FD0-E94D-88A6-C6AC0870A172}" type="slidenum">
              <a:rPr lang="nl-NL" smtClean="0"/>
              <a:t>‹nr.›</a:t>
            </a:fld>
            <a:endParaRPr lang="nl-NL"/>
          </a:p>
        </p:txBody>
      </p:sp>
      <p:sp>
        <p:nvSpPr>
          <p:cNvPr id="10" name="Title 9"/>
          <p:cNvSpPr>
            <a:spLocks noGrp="1"/>
          </p:cNvSpPr>
          <p:nvPr>
            <p:ph type="title"/>
          </p:nvPr>
        </p:nvSpPr>
        <p:spPr/>
        <p:txBody>
          <a:bodyPr/>
          <a:lstStyle/>
          <a:p>
            <a:r>
              <a:rPr lang="nl-NL"/>
              <a:t>Klik om stijl te bewerken</a:t>
            </a:r>
            <a:endParaRPr lang="en-US" dirty="0"/>
          </a:p>
        </p:txBody>
      </p:sp>
    </p:spTree>
    <p:extLst>
      <p:ext uri="{BB962C8B-B14F-4D97-AF65-F5344CB8AC3E}">
        <p14:creationId xmlns:p14="http://schemas.microsoft.com/office/powerpoint/2010/main" val="2090470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41E54C8-836F-A447-8F53-1D7FF0DE8B4B}" type="datetimeFigureOut">
              <a:rPr lang="nl-NL" smtClean="0"/>
              <a:t>03-09-2020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87B1035-6FD0-E94D-88A6-C6AC0870A172}" type="slidenum">
              <a:rPr lang="nl-NL" smtClean="0"/>
              <a:t>‹nr.›</a:t>
            </a:fld>
            <a:endParaRPr lang="nl-NL"/>
          </a:p>
        </p:txBody>
      </p:sp>
      <p:sp>
        <p:nvSpPr>
          <p:cNvPr id="6" name="Title 5"/>
          <p:cNvSpPr>
            <a:spLocks noGrp="1"/>
          </p:cNvSpPr>
          <p:nvPr>
            <p:ph type="title"/>
          </p:nvPr>
        </p:nvSpPr>
        <p:spPr/>
        <p:txBody>
          <a:bodyPr/>
          <a:lstStyle/>
          <a:p>
            <a:r>
              <a:rPr lang="nl-NL"/>
              <a:t>Klik om stijl te bewerken</a:t>
            </a:r>
            <a:endParaRPr lang="en-US"/>
          </a:p>
        </p:txBody>
      </p:sp>
    </p:spTree>
    <p:extLst>
      <p:ext uri="{BB962C8B-B14F-4D97-AF65-F5344CB8AC3E}">
        <p14:creationId xmlns:p14="http://schemas.microsoft.com/office/powerpoint/2010/main" val="1374432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1E54C8-836F-A447-8F53-1D7FF0DE8B4B}" type="datetimeFigureOut">
              <a:rPr lang="nl-NL" smtClean="0"/>
              <a:t>03-09-2020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C87B1035-6FD0-E94D-88A6-C6AC0870A172}" type="slidenum">
              <a:rPr lang="nl-NL" smtClean="0"/>
              <a:t>‹nr.›</a:t>
            </a:fld>
            <a:endParaRPr lang="nl-NL"/>
          </a:p>
        </p:txBody>
      </p:sp>
    </p:spTree>
    <p:extLst>
      <p:ext uri="{BB962C8B-B14F-4D97-AF65-F5344CB8AC3E}">
        <p14:creationId xmlns:p14="http://schemas.microsoft.com/office/powerpoint/2010/main" val="2070655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stijl te bewerken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nl-NL"/>
              <a:t>Tekststijl van het model bewerken
Tweede niveau
Derde niveau
Vierde niveau
Vijfde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a:p>
        </p:txBody>
      </p:sp>
      <p:sp>
        <p:nvSpPr>
          <p:cNvPr id="5" name="Date Placeholder 4"/>
          <p:cNvSpPr>
            <a:spLocks noGrp="1"/>
          </p:cNvSpPr>
          <p:nvPr>
            <p:ph type="dt" sz="half" idx="10"/>
          </p:nvPr>
        </p:nvSpPr>
        <p:spPr/>
        <p:txBody>
          <a:bodyPr/>
          <a:lstStyle/>
          <a:p>
            <a:fld id="{341E54C8-836F-A447-8F53-1D7FF0DE8B4B}" type="datetimeFigureOut">
              <a:rPr lang="nl-NL" smtClean="0"/>
              <a:t>03-09-2020</a:t>
            </a:fld>
            <a:endParaRPr lang="nl-NL"/>
          </a:p>
        </p:txBody>
      </p:sp>
      <p:sp>
        <p:nvSpPr>
          <p:cNvPr id="6" name="Footer Placeholder 5"/>
          <p:cNvSpPr>
            <a:spLocks noGrp="1"/>
          </p:cNvSpPr>
          <p:nvPr>
            <p:ph type="ftr" sz="quarter" idx="11"/>
          </p:nvPr>
        </p:nvSpPr>
        <p:spPr/>
        <p:txBody>
          <a:bodyPr/>
          <a:lstStyle/>
          <a:p>
            <a:endParaRPr lang="nl-NL"/>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C87B1035-6FD0-E94D-88A6-C6AC0870A172}" type="slidenum">
              <a:rPr lang="nl-NL" smtClean="0"/>
              <a:t>‹nr.›</a:t>
            </a:fld>
            <a:endParaRPr lang="nl-NL"/>
          </a:p>
        </p:txBody>
      </p:sp>
    </p:spTree>
    <p:extLst>
      <p:ext uri="{BB962C8B-B14F-4D97-AF65-F5344CB8AC3E}">
        <p14:creationId xmlns:p14="http://schemas.microsoft.com/office/powerpoint/2010/main" val="2041379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stijl te bewerken</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a:p>
        </p:txBody>
      </p:sp>
      <p:sp>
        <p:nvSpPr>
          <p:cNvPr id="5" name="Date Placeholder 4"/>
          <p:cNvSpPr>
            <a:spLocks noGrp="1"/>
          </p:cNvSpPr>
          <p:nvPr>
            <p:ph type="dt" sz="half" idx="10"/>
          </p:nvPr>
        </p:nvSpPr>
        <p:spPr/>
        <p:txBody>
          <a:bodyPr/>
          <a:lstStyle/>
          <a:p>
            <a:fld id="{341E54C8-836F-A447-8F53-1D7FF0DE8B4B}" type="datetimeFigureOut">
              <a:rPr lang="nl-NL" smtClean="0"/>
              <a:t>03-09-2020</a:t>
            </a:fld>
            <a:endParaRPr lang="nl-NL"/>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C87B1035-6FD0-E94D-88A6-C6AC0870A172}" type="slidenum">
              <a:rPr lang="nl-NL" smtClean="0"/>
              <a:t>‹nr.›</a:t>
            </a:fld>
            <a:endParaRPr lang="nl-NL"/>
          </a:p>
        </p:txBody>
      </p:sp>
    </p:spTree>
    <p:extLst>
      <p:ext uri="{BB962C8B-B14F-4D97-AF65-F5344CB8AC3E}">
        <p14:creationId xmlns:p14="http://schemas.microsoft.com/office/powerpoint/2010/main" val="3650500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41E54C8-836F-A447-8F53-1D7FF0DE8B4B}" type="datetimeFigureOut">
              <a:rPr lang="nl-NL" smtClean="0"/>
              <a:t>03-09-2020</a:t>
            </a:fld>
            <a:endParaRPr lang="nl-NL"/>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nl-NL"/>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C87B1035-6FD0-E94D-88A6-C6AC0870A172}" type="slidenum">
              <a:rPr lang="nl-NL" smtClean="0"/>
              <a:t>‹nr.›</a:t>
            </a:fld>
            <a:endParaRPr lang="nl-NL"/>
          </a:p>
        </p:txBody>
      </p:sp>
    </p:spTree>
    <p:extLst>
      <p:ext uri="{BB962C8B-B14F-4D97-AF65-F5344CB8AC3E}">
        <p14:creationId xmlns:p14="http://schemas.microsoft.com/office/powerpoint/2010/main" val="2994702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FA5C3E-D953-EA46-ACED-690FD0F3007F}"/>
              </a:ext>
            </a:extLst>
          </p:cNvPr>
          <p:cNvSpPr>
            <a:spLocks noGrp="1"/>
          </p:cNvSpPr>
          <p:nvPr>
            <p:ph type="ctrTitle"/>
          </p:nvPr>
        </p:nvSpPr>
        <p:spPr/>
        <p:txBody>
          <a:bodyPr/>
          <a:lstStyle/>
          <a:p>
            <a:r>
              <a:rPr lang="nl-NL" dirty="0"/>
              <a:t>Week 3 - </a:t>
            </a:r>
            <a:r>
              <a:rPr lang="nl-NL" dirty="0" err="1"/>
              <a:t>Thursday</a:t>
            </a:r>
            <a:endParaRPr lang="nl-NL" dirty="0"/>
          </a:p>
        </p:txBody>
      </p:sp>
      <p:sp>
        <p:nvSpPr>
          <p:cNvPr id="3" name="Ondertitel 2">
            <a:extLst>
              <a:ext uri="{FF2B5EF4-FFF2-40B4-BE49-F238E27FC236}">
                <a16:creationId xmlns:a16="http://schemas.microsoft.com/office/drawing/2014/main" id="{CFA26EFF-54E4-2849-8A07-B1913F7B3794}"/>
              </a:ext>
            </a:extLst>
          </p:cNvPr>
          <p:cNvSpPr>
            <a:spLocks noGrp="1"/>
          </p:cNvSpPr>
          <p:nvPr>
            <p:ph type="subTitle" idx="1"/>
          </p:nvPr>
        </p:nvSpPr>
        <p:spPr/>
        <p:txBody>
          <a:bodyPr/>
          <a:lstStyle/>
          <a:p>
            <a:r>
              <a:rPr lang="nl-NL" dirty="0"/>
              <a:t>Online class</a:t>
            </a:r>
          </a:p>
        </p:txBody>
      </p:sp>
    </p:spTree>
    <p:extLst>
      <p:ext uri="{BB962C8B-B14F-4D97-AF65-F5344CB8AC3E}">
        <p14:creationId xmlns:p14="http://schemas.microsoft.com/office/powerpoint/2010/main" val="3903317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0584D-4850-C64C-A392-140E07450BFC}"/>
              </a:ext>
            </a:extLst>
          </p:cNvPr>
          <p:cNvSpPr>
            <a:spLocks noGrp="1"/>
          </p:cNvSpPr>
          <p:nvPr>
            <p:ph type="title"/>
          </p:nvPr>
        </p:nvSpPr>
        <p:spPr/>
        <p:txBody>
          <a:bodyPr/>
          <a:lstStyle/>
          <a:p>
            <a:r>
              <a:rPr lang="nl-NL" dirty="0" err="1"/>
              <a:t>To</a:t>
            </a:r>
            <a:r>
              <a:rPr lang="nl-NL" dirty="0"/>
              <a:t>/</a:t>
            </a:r>
            <a:r>
              <a:rPr lang="nl-NL" dirty="0" err="1"/>
              <a:t>too</a:t>
            </a:r>
            <a:r>
              <a:rPr lang="nl-NL" dirty="0"/>
              <a:t>/</a:t>
            </a:r>
            <a:r>
              <a:rPr lang="nl-NL" dirty="0" err="1"/>
              <a:t>two</a:t>
            </a:r>
            <a:endParaRPr lang="nl-NL" dirty="0"/>
          </a:p>
        </p:txBody>
      </p:sp>
      <p:sp>
        <p:nvSpPr>
          <p:cNvPr id="3" name="Tijdelijke aanduiding voor tekst 2">
            <a:extLst>
              <a:ext uri="{FF2B5EF4-FFF2-40B4-BE49-F238E27FC236}">
                <a16:creationId xmlns:a16="http://schemas.microsoft.com/office/drawing/2014/main" id="{572C59A3-8E48-B744-9649-663DD3941869}"/>
              </a:ext>
            </a:extLst>
          </p:cNvPr>
          <p:cNvSpPr>
            <a:spLocks noGrp="1"/>
          </p:cNvSpPr>
          <p:nvPr>
            <p:ph type="body" idx="1"/>
          </p:nvPr>
        </p:nvSpPr>
        <p:spPr/>
        <p:txBody>
          <a:bodyPr/>
          <a:lstStyle/>
          <a:p>
            <a:endParaRPr lang="nl-NL"/>
          </a:p>
        </p:txBody>
      </p:sp>
      <p:pic>
        <p:nvPicPr>
          <p:cNvPr id="5" name="Afbeelding 4">
            <a:extLst>
              <a:ext uri="{FF2B5EF4-FFF2-40B4-BE49-F238E27FC236}">
                <a16:creationId xmlns:a16="http://schemas.microsoft.com/office/drawing/2014/main" id="{8C79C564-DD48-314C-BABE-B4B8A227F0E1}"/>
              </a:ext>
            </a:extLst>
          </p:cNvPr>
          <p:cNvPicPr>
            <a:picLocks noChangeAspect="1"/>
          </p:cNvPicPr>
          <p:nvPr/>
        </p:nvPicPr>
        <p:blipFill>
          <a:blip r:embed="rId2"/>
          <a:stretch>
            <a:fillRect/>
          </a:stretch>
        </p:blipFill>
        <p:spPr>
          <a:xfrm>
            <a:off x="34780" y="0"/>
            <a:ext cx="12122440" cy="6858000"/>
          </a:xfrm>
          <a:prstGeom prst="rect">
            <a:avLst/>
          </a:prstGeom>
        </p:spPr>
      </p:pic>
    </p:spTree>
    <p:extLst>
      <p:ext uri="{BB962C8B-B14F-4D97-AF65-F5344CB8AC3E}">
        <p14:creationId xmlns:p14="http://schemas.microsoft.com/office/powerpoint/2010/main" val="3463303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0584D-4850-C64C-A392-140E07450BFC}"/>
              </a:ext>
            </a:extLst>
          </p:cNvPr>
          <p:cNvSpPr>
            <a:spLocks noGrp="1"/>
          </p:cNvSpPr>
          <p:nvPr>
            <p:ph type="title"/>
          </p:nvPr>
        </p:nvSpPr>
        <p:spPr/>
        <p:txBody>
          <a:bodyPr>
            <a:noAutofit/>
          </a:bodyPr>
          <a:lstStyle/>
          <a:p>
            <a:r>
              <a:rPr lang="nl-NL" sz="5400" dirty="0" err="1"/>
              <a:t>To</a:t>
            </a:r>
            <a:r>
              <a:rPr lang="nl-NL" sz="5400" dirty="0"/>
              <a:t> = om te (i live </a:t>
            </a:r>
            <a:r>
              <a:rPr lang="nl-NL" sz="5400" dirty="0" err="1"/>
              <a:t>to</a:t>
            </a:r>
            <a:r>
              <a:rPr lang="nl-NL" sz="5400" dirty="0"/>
              <a:t> party)</a:t>
            </a:r>
            <a:br>
              <a:rPr lang="nl-NL" sz="5400" dirty="0"/>
            </a:br>
            <a:br>
              <a:rPr lang="nl-NL" sz="5400" dirty="0"/>
            </a:br>
            <a:r>
              <a:rPr lang="nl-NL" sz="5400" dirty="0" err="1"/>
              <a:t>too</a:t>
            </a:r>
            <a:r>
              <a:rPr lang="nl-NL" sz="5400" dirty="0"/>
              <a:t> = ook/te (i live </a:t>
            </a:r>
            <a:r>
              <a:rPr lang="nl-NL" sz="5400" dirty="0" err="1"/>
              <a:t>to</a:t>
            </a:r>
            <a:r>
              <a:rPr lang="nl-NL" sz="5400" dirty="0"/>
              <a:t> party </a:t>
            </a:r>
            <a:r>
              <a:rPr lang="nl-NL" sz="5400" dirty="0" err="1"/>
              <a:t>too</a:t>
            </a:r>
            <a:r>
              <a:rPr lang="nl-NL" sz="5400" dirty="0"/>
              <a:t>, 		but </a:t>
            </a:r>
            <a:r>
              <a:rPr lang="nl-NL" sz="5400" dirty="0" err="1"/>
              <a:t>won’t</a:t>
            </a:r>
            <a:r>
              <a:rPr lang="nl-NL" sz="5400" dirty="0"/>
              <a:t> party </a:t>
            </a:r>
            <a:r>
              <a:rPr lang="nl-NL" sz="5400" dirty="0" err="1"/>
              <a:t>too</a:t>
            </a:r>
            <a:r>
              <a:rPr lang="nl-NL" sz="5400" dirty="0"/>
              <a:t> </a:t>
            </a:r>
            <a:r>
              <a:rPr lang="nl-NL" sz="5400" dirty="0" err="1"/>
              <a:t>much</a:t>
            </a:r>
            <a:r>
              <a:rPr lang="nl-NL" sz="5400" dirty="0"/>
              <a:t>)</a:t>
            </a:r>
            <a:br>
              <a:rPr lang="nl-NL" sz="5400" dirty="0"/>
            </a:br>
            <a:br>
              <a:rPr lang="nl-NL" sz="5400" dirty="0"/>
            </a:br>
            <a:r>
              <a:rPr lang="nl-NL" sz="5400" dirty="0" err="1"/>
              <a:t>two</a:t>
            </a:r>
            <a:r>
              <a:rPr lang="nl-NL" sz="5400" dirty="0"/>
              <a:t> = twee (</a:t>
            </a:r>
            <a:r>
              <a:rPr lang="nl-NL" sz="5400" dirty="0" err="1"/>
              <a:t>two</a:t>
            </a:r>
            <a:r>
              <a:rPr lang="nl-NL" sz="5400" dirty="0"/>
              <a:t> </a:t>
            </a:r>
            <a:r>
              <a:rPr lang="nl-NL" sz="5400" dirty="0" err="1"/>
              <a:t>parties</a:t>
            </a:r>
            <a:r>
              <a:rPr lang="nl-NL" sz="5400" dirty="0"/>
              <a:t> are 						</a:t>
            </a:r>
            <a:r>
              <a:rPr lang="nl-NL" sz="5400" dirty="0" err="1"/>
              <a:t>enough</a:t>
            </a:r>
            <a:r>
              <a:rPr lang="nl-NL" sz="5400" dirty="0"/>
              <a:t>)</a:t>
            </a:r>
          </a:p>
        </p:txBody>
      </p:sp>
      <p:sp>
        <p:nvSpPr>
          <p:cNvPr id="3" name="Tijdelijke aanduiding voor tekst 2">
            <a:extLst>
              <a:ext uri="{FF2B5EF4-FFF2-40B4-BE49-F238E27FC236}">
                <a16:creationId xmlns:a16="http://schemas.microsoft.com/office/drawing/2014/main" id="{572C59A3-8E48-B744-9649-663DD3941869}"/>
              </a:ext>
            </a:extLst>
          </p:cNvPr>
          <p:cNvSpPr>
            <a:spLocks noGrp="1"/>
          </p:cNvSpPr>
          <p:nvPr>
            <p:ph type="body" idx="1"/>
          </p:nvPr>
        </p:nvSpPr>
        <p:spPr/>
        <p:txBody>
          <a:bodyPr/>
          <a:lstStyle/>
          <a:p>
            <a:endParaRPr lang="nl-NL"/>
          </a:p>
        </p:txBody>
      </p:sp>
      <p:pic>
        <p:nvPicPr>
          <p:cNvPr id="5" name="Afbeelding 4">
            <a:extLst>
              <a:ext uri="{FF2B5EF4-FFF2-40B4-BE49-F238E27FC236}">
                <a16:creationId xmlns:a16="http://schemas.microsoft.com/office/drawing/2014/main" id="{63BC193A-AAB6-B746-8CCC-042154524E73}"/>
              </a:ext>
            </a:extLst>
          </p:cNvPr>
          <p:cNvPicPr>
            <a:picLocks noChangeAspect="1"/>
          </p:cNvPicPr>
          <p:nvPr/>
        </p:nvPicPr>
        <p:blipFill>
          <a:blip r:embed="rId2"/>
          <a:stretch>
            <a:fillRect/>
          </a:stretch>
        </p:blipFill>
        <p:spPr>
          <a:xfrm>
            <a:off x="82279" y="0"/>
            <a:ext cx="12027442" cy="6858000"/>
          </a:xfrm>
          <a:prstGeom prst="rect">
            <a:avLst/>
          </a:prstGeom>
        </p:spPr>
      </p:pic>
    </p:spTree>
    <p:extLst>
      <p:ext uri="{BB962C8B-B14F-4D97-AF65-F5344CB8AC3E}">
        <p14:creationId xmlns:p14="http://schemas.microsoft.com/office/powerpoint/2010/main" val="4096726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0584D-4850-C64C-A392-140E07450BFC}"/>
              </a:ext>
            </a:extLst>
          </p:cNvPr>
          <p:cNvSpPr>
            <a:spLocks noGrp="1"/>
          </p:cNvSpPr>
          <p:nvPr>
            <p:ph type="title"/>
          </p:nvPr>
        </p:nvSpPr>
        <p:spPr/>
        <p:txBody>
          <a:bodyPr>
            <a:normAutofit/>
          </a:bodyPr>
          <a:lstStyle/>
          <a:p>
            <a:r>
              <a:rPr lang="nl-NL" sz="6000" dirty="0" err="1"/>
              <a:t>With</a:t>
            </a:r>
            <a:r>
              <a:rPr lang="nl-NL" sz="6000" dirty="0"/>
              <a:t> </a:t>
            </a:r>
            <a:r>
              <a:rPr lang="nl-NL" sz="6000" dirty="0" err="1"/>
              <a:t>the</a:t>
            </a:r>
            <a:r>
              <a:rPr lang="nl-NL" sz="6000" dirty="0"/>
              <a:t> </a:t>
            </a:r>
            <a:r>
              <a:rPr lang="nl-NL" sz="6000" dirty="0" err="1"/>
              <a:t>results</a:t>
            </a:r>
            <a:r>
              <a:rPr lang="nl-NL" sz="6000" dirty="0"/>
              <a:t> of </a:t>
            </a:r>
            <a:r>
              <a:rPr lang="nl-NL" sz="6000" dirty="0" err="1"/>
              <a:t>this</a:t>
            </a:r>
            <a:r>
              <a:rPr lang="nl-NL" sz="6000" dirty="0"/>
              <a:t> test </a:t>
            </a:r>
            <a:r>
              <a:rPr lang="nl-NL" sz="6000" dirty="0" err="1"/>
              <a:t>you</a:t>
            </a:r>
            <a:r>
              <a:rPr lang="nl-NL" sz="6000" dirty="0"/>
              <a:t> </a:t>
            </a:r>
            <a:r>
              <a:rPr lang="nl-NL" sz="6000" dirty="0" err="1"/>
              <a:t>can</a:t>
            </a:r>
            <a:r>
              <a:rPr lang="nl-NL" sz="6000" dirty="0"/>
              <a:t> </a:t>
            </a:r>
            <a:r>
              <a:rPr lang="nl-NL" sz="6000" dirty="0" err="1"/>
              <a:t>work</a:t>
            </a:r>
            <a:r>
              <a:rPr lang="nl-NL" sz="6000" dirty="0"/>
              <a:t> in gps on </a:t>
            </a:r>
            <a:r>
              <a:rPr lang="nl-NL" sz="6000" dirty="0" err="1"/>
              <a:t>improving</a:t>
            </a:r>
            <a:r>
              <a:rPr lang="nl-NL" sz="6000" dirty="0"/>
              <a:t> </a:t>
            </a:r>
            <a:r>
              <a:rPr lang="nl-NL" sz="6000" dirty="0" err="1"/>
              <a:t>your</a:t>
            </a:r>
            <a:r>
              <a:rPr lang="nl-NL" sz="6000" dirty="0"/>
              <a:t> </a:t>
            </a:r>
            <a:r>
              <a:rPr lang="nl-NL" sz="6000" dirty="0" err="1"/>
              <a:t>grammar</a:t>
            </a:r>
            <a:r>
              <a:rPr lang="nl-NL" sz="6000" dirty="0"/>
              <a:t> at </a:t>
            </a:r>
            <a:r>
              <a:rPr lang="nl-NL" sz="6000" dirty="0" err="1"/>
              <a:t>your</a:t>
            </a:r>
            <a:r>
              <a:rPr lang="nl-NL" sz="6000" dirty="0"/>
              <a:t> </a:t>
            </a:r>
            <a:r>
              <a:rPr lang="nl-NL" sz="6000" dirty="0" err="1"/>
              <a:t>own</a:t>
            </a:r>
            <a:r>
              <a:rPr lang="nl-NL" sz="6000" dirty="0"/>
              <a:t> level. </a:t>
            </a:r>
          </a:p>
        </p:txBody>
      </p:sp>
      <p:sp>
        <p:nvSpPr>
          <p:cNvPr id="3" name="Tijdelijke aanduiding voor tekst 2">
            <a:extLst>
              <a:ext uri="{FF2B5EF4-FFF2-40B4-BE49-F238E27FC236}">
                <a16:creationId xmlns:a16="http://schemas.microsoft.com/office/drawing/2014/main" id="{572C59A3-8E48-B744-9649-663DD3941869}"/>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1536441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0584D-4850-C64C-A392-140E07450BFC}"/>
              </a:ext>
            </a:extLst>
          </p:cNvPr>
          <p:cNvSpPr>
            <a:spLocks noGrp="1"/>
          </p:cNvSpPr>
          <p:nvPr>
            <p:ph type="title"/>
          </p:nvPr>
        </p:nvSpPr>
        <p:spPr/>
        <p:txBody>
          <a:bodyPr>
            <a:normAutofit fontScale="90000"/>
          </a:bodyPr>
          <a:lstStyle/>
          <a:p>
            <a:r>
              <a:rPr lang="nl-NL" sz="5400" dirty="0" err="1"/>
              <a:t>Students</a:t>
            </a:r>
            <a:r>
              <a:rPr lang="nl-NL" sz="5400" dirty="0"/>
              <a:t> without GPS </a:t>
            </a:r>
            <a:r>
              <a:rPr lang="nl-NL" sz="5400" dirty="0" err="1"/>
              <a:t>stay</a:t>
            </a:r>
            <a:r>
              <a:rPr lang="nl-NL" sz="5400" dirty="0"/>
              <a:t> in </a:t>
            </a:r>
            <a:r>
              <a:rPr lang="nl-NL" sz="5400" dirty="0" err="1"/>
              <a:t>the</a:t>
            </a:r>
            <a:r>
              <a:rPr lang="nl-NL" sz="5400" dirty="0"/>
              <a:t> meeting.</a:t>
            </a:r>
            <a:br>
              <a:rPr lang="nl-NL" sz="5400" dirty="0"/>
            </a:br>
            <a:br>
              <a:rPr lang="nl-NL" sz="5400" dirty="0"/>
            </a:br>
            <a:r>
              <a:rPr lang="nl-NL" sz="5400" dirty="0" err="1"/>
              <a:t>Students</a:t>
            </a:r>
            <a:r>
              <a:rPr lang="nl-NL" sz="5400" dirty="0"/>
              <a:t> </a:t>
            </a:r>
            <a:r>
              <a:rPr lang="nl-NL" sz="5400" dirty="0" err="1"/>
              <a:t>with</a:t>
            </a:r>
            <a:r>
              <a:rPr lang="nl-NL" sz="5400" dirty="0"/>
              <a:t> GPS </a:t>
            </a:r>
            <a:r>
              <a:rPr lang="nl-NL" sz="5400" dirty="0" err="1"/>
              <a:t>can</a:t>
            </a:r>
            <a:r>
              <a:rPr lang="nl-NL" sz="5400" dirty="0"/>
              <a:t> </a:t>
            </a:r>
            <a:r>
              <a:rPr lang="nl-NL" sz="5400" dirty="0" err="1"/>
              <a:t>leave</a:t>
            </a:r>
            <a:r>
              <a:rPr lang="nl-NL" sz="5400" dirty="0"/>
              <a:t> </a:t>
            </a:r>
            <a:r>
              <a:rPr lang="nl-NL" sz="5400" dirty="0" err="1"/>
              <a:t>the</a:t>
            </a:r>
            <a:r>
              <a:rPr lang="nl-NL" sz="5400" dirty="0"/>
              <a:t> meeting </a:t>
            </a:r>
            <a:r>
              <a:rPr lang="nl-NL" sz="5400" dirty="0" err="1"/>
              <a:t>to</a:t>
            </a:r>
            <a:r>
              <a:rPr lang="nl-NL" sz="5400" dirty="0"/>
              <a:t> start </a:t>
            </a:r>
            <a:r>
              <a:rPr lang="nl-NL" sz="5400" dirty="0" err="1"/>
              <a:t>the</a:t>
            </a:r>
            <a:r>
              <a:rPr lang="nl-NL" sz="5400" dirty="0"/>
              <a:t> test. </a:t>
            </a:r>
            <a:r>
              <a:rPr lang="nl-NL" sz="5400" dirty="0" err="1"/>
              <a:t>Good</a:t>
            </a:r>
            <a:r>
              <a:rPr lang="nl-NL" sz="5400" dirty="0"/>
              <a:t> </a:t>
            </a:r>
            <a:r>
              <a:rPr lang="nl-NL" sz="5400" dirty="0" err="1"/>
              <a:t>luck</a:t>
            </a:r>
            <a:r>
              <a:rPr lang="nl-NL" sz="5400" dirty="0"/>
              <a:t>!</a:t>
            </a:r>
          </a:p>
        </p:txBody>
      </p:sp>
      <p:sp>
        <p:nvSpPr>
          <p:cNvPr id="3" name="Tijdelijke aanduiding voor tekst 2">
            <a:extLst>
              <a:ext uri="{FF2B5EF4-FFF2-40B4-BE49-F238E27FC236}">
                <a16:creationId xmlns:a16="http://schemas.microsoft.com/office/drawing/2014/main" id="{572C59A3-8E48-B744-9649-663DD3941869}"/>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030730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FA5C3E-D953-EA46-ACED-690FD0F3007F}"/>
              </a:ext>
            </a:extLst>
          </p:cNvPr>
          <p:cNvSpPr>
            <a:spLocks noGrp="1"/>
          </p:cNvSpPr>
          <p:nvPr>
            <p:ph type="ctrTitle"/>
          </p:nvPr>
        </p:nvSpPr>
        <p:spPr/>
        <p:txBody>
          <a:bodyPr/>
          <a:lstStyle/>
          <a:p>
            <a:r>
              <a:rPr lang="nl-NL" dirty="0"/>
              <a:t>Break a leg!</a:t>
            </a:r>
          </a:p>
        </p:txBody>
      </p:sp>
      <p:sp>
        <p:nvSpPr>
          <p:cNvPr id="3" name="Ondertitel 2">
            <a:extLst>
              <a:ext uri="{FF2B5EF4-FFF2-40B4-BE49-F238E27FC236}">
                <a16:creationId xmlns:a16="http://schemas.microsoft.com/office/drawing/2014/main" id="{CFA26EFF-54E4-2849-8A07-B1913F7B3794}"/>
              </a:ext>
            </a:extLst>
          </p:cNvPr>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3649678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0584D-4850-C64C-A392-140E07450BFC}"/>
              </a:ext>
            </a:extLst>
          </p:cNvPr>
          <p:cNvSpPr>
            <a:spLocks noGrp="1"/>
          </p:cNvSpPr>
          <p:nvPr>
            <p:ph type="title"/>
          </p:nvPr>
        </p:nvSpPr>
        <p:spPr/>
        <p:txBody>
          <a:bodyPr/>
          <a:lstStyle/>
          <a:p>
            <a:pPr algn="ctr"/>
            <a:r>
              <a:rPr lang="nl-NL" dirty="0" err="1"/>
              <a:t>Vocabulary</a:t>
            </a:r>
            <a:r>
              <a:rPr lang="nl-NL"/>
              <a:t> Challenge</a:t>
            </a:r>
            <a:br>
              <a:rPr lang="nl-NL" dirty="0"/>
            </a:br>
            <a:endParaRPr lang="nl-NL" dirty="0"/>
          </a:p>
        </p:txBody>
      </p:sp>
      <p:sp>
        <p:nvSpPr>
          <p:cNvPr id="3" name="Tijdelijke aanduiding voor tekst 2">
            <a:extLst>
              <a:ext uri="{FF2B5EF4-FFF2-40B4-BE49-F238E27FC236}">
                <a16:creationId xmlns:a16="http://schemas.microsoft.com/office/drawing/2014/main" id="{572C59A3-8E48-B744-9649-663DD3941869}"/>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437400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0584D-4850-C64C-A392-140E07450BFC}"/>
              </a:ext>
            </a:extLst>
          </p:cNvPr>
          <p:cNvSpPr>
            <a:spLocks noGrp="1"/>
          </p:cNvSpPr>
          <p:nvPr>
            <p:ph type="title"/>
          </p:nvPr>
        </p:nvSpPr>
        <p:spPr/>
        <p:txBody>
          <a:bodyPr>
            <a:normAutofit fontScale="90000"/>
          </a:bodyPr>
          <a:lstStyle/>
          <a:p>
            <a:r>
              <a:rPr lang="nl-NL" sz="5400" dirty="0"/>
              <a:t>1 point </a:t>
            </a:r>
            <a:r>
              <a:rPr lang="nl-NL" sz="5400" dirty="0" err="1"/>
              <a:t>for</a:t>
            </a:r>
            <a:r>
              <a:rPr lang="nl-NL" sz="5400" dirty="0"/>
              <a:t>:</a:t>
            </a:r>
            <a:br>
              <a:rPr lang="nl-NL" sz="5400" dirty="0"/>
            </a:br>
            <a:r>
              <a:rPr lang="nl-NL" sz="5400" dirty="0"/>
              <a:t>- </a:t>
            </a:r>
            <a:r>
              <a:rPr lang="nl-NL" sz="5400" dirty="0" err="1"/>
              <a:t>each</a:t>
            </a:r>
            <a:r>
              <a:rPr lang="nl-NL" sz="5400" dirty="0"/>
              <a:t> </a:t>
            </a:r>
            <a:r>
              <a:rPr lang="nl-NL" sz="5400" dirty="0" err="1"/>
              <a:t>english</a:t>
            </a:r>
            <a:r>
              <a:rPr lang="nl-NL" sz="5400" dirty="0"/>
              <a:t> word </a:t>
            </a:r>
            <a:r>
              <a:rPr lang="nl-NL" sz="5400" dirty="0" err="1"/>
              <a:t>from</a:t>
            </a:r>
            <a:r>
              <a:rPr lang="nl-NL" sz="5400" dirty="0"/>
              <a:t> </a:t>
            </a:r>
            <a:r>
              <a:rPr lang="nl-NL" sz="5400" dirty="0" err="1"/>
              <a:t>the</a:t>
            </a:r>
            <a:r>
              <a:rPr lang="nl-NL" sz="5400" dirty="0"/>
              <a:t> list</a:t>
            </a:r>
            <a:br>
              <a:rPr lang="nl-NL" sz="5400" dirty="0"/>
            </a:br>
            <a:r>
              <a:rPr lang="nl-NL" sz="5400" dirty="0"/>
              <a:t>- </a:t>
            </a:r>
            <a:r>
              <a:rPr lang="nl-NL" sz="5400" dirty="0" err="1"/>
              <a:t>dutch</a:t>
            </a:r>
            <a:r>
              <a:rPr lang="nl-NL" sz="5400" dirty="0"/>
              <a:t> </a:t>
            </a:r>
            <a:r>
              <a:rPr lang="nl-NL" sz="5400" dirty="0" err="1"/>
              <a:t>translation</a:t>
            </a:r>
            <a:br>
              <a:rPr lang="nl-NL" sz="5400" dirty="0"/>
            </a:br>
            <a:r>
              <a:rPr lang="nl-NL" sz="5400" dirty="0"/>
              <a:t>- correct </a:t>
            </a:r>
            <a:r>
              <a:rPr lang="nl-NL" sz="5400" dirty="0" err="1"/>
              <a:t>use</a:t>
            </a:r>
            <a:r>
              <a:rPr lang="nl-NL" sz="5400" dirty="0"/>
              <a:t> of </a:t>
            </a:r>
            <a:r>
              <a:rPr lang="nl-NL" sz="5400" dirty="0" err="1"/>
              <a:t>grammar</a:t>
            </a:r>
            <a:br>
              <a:rPr lang="nl-NL" sz="5400" dirty="0"/>
            </a:br>
            <a:r>
              <a:rPr lang="nl-NL" sz="5400" dirty="0"/>
              <a:t>- </a:t>
            </a:r>
            <a:r>
              <a:rPr lang="nl-NL" sz="5400" dirty="0" err="1"/>
              <a:t>use</a:t>
            </a:r>
            <a:r>
              <a:rPr lang="nl-NL" sz="5400" dirty="0"/>
              <a:t> of </a:t>
            </a:r>
            <a:r>
              <a:rPr lang="nl-NL" sz="5400" dirty="0" err="1"/>
              <a:t>higher</a:t>
            </a:r>
            <a:r>
              <a:rPr lang="nl-NL" sz="5400" dirty="0"/>
              <a:t> level </a:t>
            </a:r>
            <a:r>
              <a:rPr lang="nl-NL" sz="5400" dirty="0" err="1"/>
              <a:t>grammar</a:t>
            </a:r>
            <a:r>
              <a:rPr lang="nl-NL" sz="5400" dirty="0"/>
              <a:t> (past </a:t>
            </a:r>
            <a:r>
              <a:rPr lang="nl-NL" sz="5400" dirty="0" err="1"/>
              <a:t>tense</a:t>
            </a:r>
            <a:r>
              <a:rPr lang="nl-NL" sz="5400" dirty="0"/>
              <a:t>/question/</a:t>
            </a:r>
            <a:r>
              <a:rPr lang="nl-NL" sz="5400" dirty="0" err="1"/>
              <a:t>negative</a:t>
            </a:r>
            <a:r>
              <a:rPr lang="nl-NL" sz="5400" dirty="0"/>
              <a:t> </a:t>
            </a:r>
            <a:r>
              <a:rPr lang="nl-NL" sz="5400" dirty="0" err="1"/>
              <a:t>sentence</a:t>
            </a:r>
            <a:r>
              <a:rPr lang="nl-NL" sz="5400" dirty="0"/>
              <a:t>)</a:t>
            </a:r>
          </a:p>
        </p:txBody>
      </p:sp>
      <p:sp>
        <p:nvSpPr>
          <p:cNvPr id="3" name="Tijdelijke aanduiding voor tekst 2">
            <a:extLst>
              <a:ext uri="{FF2B5EF4-FFF2-40B4-BE49-F238E27FC236}">
                <a16:creationId xmlns:a16="http://schemas.microsoft.com/office/drawing/2014/main" id="{572C59A3-8E48-B744-9649-663DD3941869}"/>
              </a:ext>
            </a:extLst>
          </p:cNvPr>
          <p:cNvSpPr>
            <a:spLocks noGrp="1"/>
          </p:cNvSpPr>
          <p:nvPr>
            <p:ph type="body" idx="1"/>
          </p:nvPr>
        </p:nvSpPr>
        <p:spPr/>
        <p:txBody>
          <a:bodyPr>
            <a:normAutofit/>
          </a:bodyPr>
          <a:lstStyle/>
          <a:p>
            <a:r>
              <a:rPr lang="nl-NL" dirty="0" err="1"/>
              <a:t>This</a:t>
            </a:r>
            <a:r>
              <a:rPr lang="nl-NL" dirty="0"/>
              <a:t> week:</a:t>
            </a:r>
          </a:p>
          <a:p>
            <a:r>
              <a:rPr lang="nl-NL" dirty="0"/>
              <a:t>Spellingmistake – ½ punt</a:t>
            </a:r>
          </a:p>
        </p:txBody>
      </p:sp>
    </p:spTree>
    <p:extLst>
      <p:ext uri="{BB962C8B-B14F-4D97-AF65-F5344CB8AC3E}">
        <p14:creationId xmlns:p14="http://schemas.microsoft.com/office/powerpoint/2010/main" val="2600429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0584D-4850-C64C-A392-140E07450BFC}"/>
              </a:ext>
            </a:extLst>
          </p:cNvPr>
          <p:cNvSpPr>
            <a:spLocks noGrp="1"/>
          </p:cNvSpPr>
          <p:nvPr>
            <p:ph type="title"/>
          </p:nvPr>
        </p:nvSpPr>
        <p:spPr/>
        <p:txBody>
          <a:bodyPr/>
          <a:lstStyle/>
          <a:p>
            <a:r>
              <a:rPr lang="nl-NL" dirty="0"/>
              <a:t>VET – week 3</a:t>
            </a:r>
          </a:p>
        </p:txBody>
      </p:sp>
      <p:sp>
        <p:nvSpPr>
          <p:cNvPr id="3" name="Tijdelijke aanduiding voor tekst 2">
            <a:extLst>
              <a:ext uri="{FF2B5EF4-FFF2-40B4-BE49-F238E27FC236}">
                <a16:creationId xmlns:a16="http://schemas.microsoft.com/office/drawing/2014/main" id="{572C59A3-8E48-B744-9649-663DD3941869}"/>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2628142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0584D-4850-C64C-A392-140E07450BFC}"/>
              </a:ext>
            </a:extLst>
          </p:cNvPr>
          <p:cNvSpPr>
            <a:spLocks noGrp="1"/>
          </p:cNvSpPr>
          <p:nvPr>
            <p:ph type="title"/>
          </p:nvPr>
        </p:nvSpPr>
        <p:spPr>
          <a:xfrm>
            <a:off x="2165774" y="945598"/>
            <a:ext cx="9281160" cy="3520440"/>
          </a:xfrm>
        </p:spPr>
        <p:txBody>
          <a:bodyPr>
            <a:normAutofit fontScale="90000"/>
          </a:bodyPr>
          <a:lstStyle/>
          <a:p>
            <a:r>
              <a:rPr lang="nl-NL" sz="4000" dirty="0"/>
              <a:t>Heeft zij een afspraak met de dierenarts? (4)</a:t>
            </a:r>
            <a:br>
              <a:rPr lang="nl-NL" sz="4000" dirty="0"/>
            </a:br>
            <a:br>
              <a:rPr lang="nl-NL" sz="4000" dirty="0"/>
            </a:br>
            <a:r>
              <a:rPr lang="nl-NL" sz="4000" dirty="0"/>
              <a:t>Ik zal de oproep doorgeven. (3)</a:t>
            </a:r>
            <a:br>
              <a:rPr lang="nl-NL" sz="4000" dirty="0"/>
            </a:br>
            <a:br>
              <a:rPr lang="nl-NL" sz="4000" dirty="0"/>
            </a:br>
            <a:r>
              <a:rPr lang="nl-NL" sz="4000" dirty="0"/>
              <a:t>Welke hoeveelheid geld vroegen ze voor de vaccinatie? (5)</a:t>
            </a:r>
            <a:br>
              <a:rPr lang="nl-NL" sz="4000" dirty="0"/>
            </a:br>
            <a:br>
              <a:rPr lang="nl-NL" sz="4000" dirty="0"/>
            </a:br>
            <a:r>
              <a:rPr lang="nl-NL" sz="4000" dirty="0"/>
              <a:t>Is het toegestaan de kat te voeren met bestek? (5)</a:t>
            </a:r>
            <a:br>
              <a:rPr lang="nl-NL" sz="4000" dirty="0"/>
            </a:br>
            <a:br>
              <a:rPr lang="nl-NL" sz="4000" dirty="0"/>
            </a:br>
            <a:r>
              <a:rPr lang="nl-NL" sz="4000" dirty="0"/>
              <a:t>Ik begreep hem toen hij het voor de twaalfde keer herhaalde. (5)</a:t>
            </a:r>
            <a:r>
              <a:rPr lang="nl-NL" sz="2400" dirty="0"/>
              <a:t> </a:t>
            </a:r>
            <a:br>
              <a:rPr lang="nl-NL" sz="1600" dirty="0"/>
            </a:br>
            <a:endParaRPr lang="nl-NL" sz="1600" dirty="0"/>
          </a:p>
        </p:txBody>
      </p:sp>
      <p:sp>
        <p:nvSpPr>
          <p:cNvPr id="3" name="Tijdelijke aanduiding voor tekst 2">
            <a:extLst>
              <a:ext uri="{FF2B5EF4-FFF2-40B4-BE49-F238E27FC236}">
                <a16:creationId xmlns:a16="http://schemas.microsoft.com/office/drawing/2014/main" id="{572C59A3-8E48-B744-9649-663DD3941869}"/>
              </a:ext>
            </a:extLst>
          </p:cNvPr>
          <p:cNvSpPr>
            <a:spLocks noGrp="1"/>
          </p:cNvSpPr>
          <p:nvPr>
            <p:ph type="body" idx="1"/>
          </p:nvPr>
        </p:nvSpPr>
        <p:spPr/>
        <p:txBody>
          <a:bodyPr/>
          <a:lstStyle/>
          <a:p>
            <a:r>
              <a:rPr lang="nl-NL" dirty="0" err="1"/>
              <a:t>Good</a:t>
            </a:r>
            <a:r>
              <a:rPr lang="nl-NL" dirty="0"/>
              <a:t> </a:t>
            </a:r>
            <a:r>
              <a:rPr lang="nl-NL" dirty="0" err="1"/>
              <a:t>luck</a:t>
            </a:r>
            <a:r>
              <a:rPr lang="nl-NL" dirty="0"/>
              <a:t>! </a:t>
            </a:r>
          </a:p>
          <a:p>
            <a:r>
              <a:rPr lang="nl-NL" dirty="0" err="1"/>
              <a:t>Please</a:t>
            </a:r>
            <a:r>
              <a:rPr lang="nl-NL" dirty="0"/>
              <a:t> post </a:t>
            </a:r>
            <a:r>
              <a:rPr lang="nl-NL" dirty="0" err="1"/>
              <a:t>your</a:t>
            </a:r>
            <a:r>
              <a:rPr lang="nl-NL" dirty="0"/>
              <a:t> </a:t>
            </a:r>
            <a:r>
              <a:rPr lang="nl-NL" dirty="0" err="1"/>
              <a:t>group’s</a:t>
            </a:r>
            <a:r>
              <a:rPr lang="nl-NL" dirty="0"/>
              <a:t> </a:t>
            </a:r>
            <a:r>
              <a:rPr lang="nl-NL" dirty="0" err="1"/>
              <a:t>answer</a:t>
            </a:r>
            <a:r>
              <a:rPr lang="nl-NL" dirty="0"/>
              <a:t> in </a:t>
            </a:r>
            <a:r>
              <a:rPr lang="nl-NL" dirty="0" err="1"/>
              <a:t>your</a:t>
            </a:r>
            <a:r>
              <a:rPr lang="nl-NL" dirty="0"/>
              <a:t> </a:t>
            </a:r>
            <a:r>
              <a:rPr lang="nl-NL" dirty="0" err="1"/>
              <a:t>group</a:t>
            </a:r>
            <a:r>
              <a:rPr lang="nl-NL" dirty="0"/>
              <a:t> chat.</a:t>
            </a:r>
          </a:p>
        </p:txBody>
      </p:sp>
    </p:spTree>
    <p:extLst>
      <p:ext uri="{BB962C8B-B14F-4D97-AF65-F5344CB8AC3E}">
        <p14:creationId xmlns:p14="http://schemas.microsoft.com/office/powerpoint/2010/main" val="767734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FA5C3E-D953-EA46-ACED-690FD0F3007F}"/>
              </a:ext>
            </a:extLst>
          </p:cNvPr>
          <p:cNvSpPr>
            <a:spLocks noGrp="1"/>
          </p:cNvSpPr>
          <p:nvPr>
            <p:ph type="ctrTitle"/>
          </p:nvPr>
        </p:nvSpPr>
        <p:spPr/>
        <p:txBody>
          <a:bodyPr/>
          <a:lstStyle/>
          <a:p>
            <a:r>
              <a:rPr lang="nl-NL" dirty="0"/>
              <a:t>GPS</a:t>
            </a:r>
          </a:p>
        </p:txBody>
      </p:sp>
      <p:sp>
        <p:nvSpPr>
          <p:cNvPr id="3" name="Ondertitel 2">
            <a:extLst>
              <a:ext uri="{FF2B5EF4-FFF2-40B4-BE49-F238E27FC236}">
                <a16:creationId xmlns:a16="http://schemas.microsoft.com/office/drawing/2014/main" id="{CFA26EFF-54E4-2849-8A07-B1913F7B3794}"/>
              </a:ext>
            </a:extLst>
          </p:cNvPr>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3837098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0584D-4850-C64C-A392-140E07450BFC}"/>
              </a:ext>
            </a:extLst>
          </p:cNvPr>
          <p:cNvSpPr>
            <a:spLocks noGrp="1"/>
          </p:cNvSpPr>
          <p:nvPr>
            <p:ph type="title"/>
          </p:nvPr>
        </p:nvSpPr>
        <p:spPr/>
        <p:txBody>
          <a:bodyPr>
            <a:normAutofit/>
          </a:bodyPr>
          <a:lstStyle/>
          <a:p>
            <a:r>
              <a:rPr lang="nl-NL" sz="6000" dirty="0" err="1"/>
              <a:t>Improving</a:t>
            </a:r>
            <a:r>
              <a:rPr lang="nl-NL" sz="6000" dirty="0"/>
              <a:t> </a:t>
            </a:r>
            <a:r>
              <a:rPr lang="nl-NL" sz="6000" dirty="0" err="1"/>
              <a:t>your</a:t>
            </a:r>
            <a:r>
              <a:rPr lang="nl-NL" sz="6000" dirty="0"/>
              <a:t> </a:t>
            </a:r>
            <a:r>
              <a:rPr lang="nl-NL" sz="6000" dirty="0" err="1"/>
              <a:t>english</a:t>
            </a:r>
            <a:r>
              <a:rPr lang="nl-NL" sz="6000" dirty="0"/>
              <a:t> at </a:t>
            </a:r>
            <a:r>
              <a:rPr lang="nl-NL" sz="6000" dirty="0" err="1"/>
              <a:t>your</a:t>
            </a:r>
            <a:r>
              <a:rPr lang="nl-NL" sz="6000" dirty="0"/>
              <a:t> </a:t>
            </a:r>
            <a:r>
              <a:rPr lang="nl-NL" sz="6000" dirty="0" err="1"/>
              <a:t>own</a:t>
            </a:r>
            <a:r>
              <a:rPr lang="nl-NL" sz="6000" dirty="0"/>
              <a:t> level – level test</a:t>
            </a:r>
          </a:p>
        </p:txBody>
      </p:sp>
      <p:sp>
        <p:nvSpPr>
          <p:cNvPr id="3" name="Tijdelijke aanduiding voor tekst 2">
            <a:extLst>
              <a:ext uri="{FF2B5EF4-FFF2-40B4-BE49-F238E27FC236}">
                <a16:creationId xmlns:a16="http://schemas.microsoft.com/office/drawing/2014/main" id="{572C59A3-8E48-B744-9649-663DD3941869}"/>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1625912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0584D-4850-C64C-A392-140E07450BFC}"/>
              </a:ext>
            </a:extLst>
          </p:cNvPr>
          <p:cNvSpPr>
            <a:spLocks noGrp="1"/>
          </p:cNvSpPr>
          <p:nvPr>
            <p:ph type="title"/>
          </p:nvPr>
        </p:nvSpPr>
        <p:spPr/>
        <p:txBody>
          <a:bodyPr/>
          <a:lstStyle/>
          <a:p>
            <a:r>
              <a:rPr lang="nl-NL" dirty="0"/>
              <a:t>i</a:t>
            </a:r>
          </a:p>
        </p:txBody>
      </p:sp>
      <p:sp>
        <p:nvSpPr>
          <p:cNvPr id="3" name="Tijdelijke aanduiding voor tekst 2">
            <a:extLst>
              <a:ext uri="{FF2B5EF4-FFF2-40B4-BE49-F238E27FC236}">
                <a16:creationId xmlns:a16="http://schemas.microsoft.com/office/drawing/2014/main" id="{572C59A3-8E48-B744-9649-663DD3941869}"/>
              </a:ext>
            </a:extLst>
          </p:cNvPr>
          <p:cNvSpPr>
            <a:spLocks noGrp="1"/>
          </p:cNvSpPr>
          <p:nvPr>
            <p:ph type="body" idx="1"/>
          </p:nvPr>
        </p:nvSpPr>
        <p:spPr/>
        <p:txBody>
          <a:bodyPr/>
          <a:lstStyle/>
          <a:p>
            <a:endParaRPr lang="nl-NL"/>
          </a:p>
        </p:txBody>
      </p:sp>
      <p:pic>
        <p:nvPicPr>
          <p:cNvPr id="5" name="Afbeelding 4">
            <a:extLst>
              <a:ext uri="{FF2B5EF4-FFF2-40B4-BE49-F238E27FC236}">
                <a16:creationId xmlns:a16="http://schemas.microsoft.com/office/drawing/2014/main" id="{24836565-81AD-AC48-98BF-4F2EA056ADAD}"/>
              </a:ext>
            </a:extLst>
          </p:cNvPr>
          <p:cNvPicPr>
            <a:picLocks noChangeAspect="1"/>
          </p:cNvPicPr>
          <p:nvPr/>
        </p:nvPicPr>
        <p:blipFill>
          <a:blip r:embed="rId2"/>
          <a:stretch>
            <a:fillRect/>
          </a:stretch>
        </p:blipFill>
        <p:spPr>
          <a:xfrm>
            <a:off x="56230" y="0"/>
            <a:ext cx="12079539" cy="6858000"/>
          </a:xfrm>
          <a:prstGeom prst="rect">
            <a:avLst/>
          </a:prstGeom>
        </p:spPr>
      </p:pic>
    </p:spTree>
    <p:extLst>
      <p:ext uri="{BB962C8B-B14F-4D97-AF65-F5344CB8AC3E}">
        <p14:creationId xmlns:p14="http://schemas.microsoft.com/office/powerpoint/2010/main" val="795314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0584D-4850-C64C-A392-140E07450BFC}"/>
              </a:ext>
            </a:extLst>
          </p:cNvPr>
          <p:cNvSpPr>
            <a:spLocks noGrp="1"/>
          </p:cNvSpPr>
          <p:nvPr>
            <p:ph type="title"/>
          </p:nvPr>
        </p:nvSpPr>
        <p:spPr/>
        <p:txBody>
          <a:bodyPr>
            <a:normAutofit/>
          </a:bodyPr>
          <a:lstStyle/>
          <a:p>
            <a:r>
              <a:rPr lang="nl-NL" sz="6000" dirty="0"/>
              <a:t>I – altijd met een hoofdletter</a:t>
            </a:r>
          </a:p>
        </p:txBody>
      </p:sp>
      <p:sp>
        <p:nvSpPr>
          <p:cNvPr id="3" name="Tijdelijke aanduiding voor tekst 2">
            <a:extLst>
              <a:ext uri="{FF2B5EF4-FFF2-40B4-BE49-F238E27FC236}">
                <a16:creationId xmlns:a16="http://schemas.microsoft.com/office/drawing/2014/main" id="{572C59A3-8E48-B744-9649-663DD3941869}"/>
              </a:ext>
            </a:extLst>
          </p:cNvPr>
          <p:cNvSpPr>
            <a:spLocks noGrp="1"/>
          </p:cNvSpPr>
          <p:nvPr>
            <p:ph type="body" idx="1"/>
          </p:nvPr>
        </p:nvSpPr>
        <p:spPr/>
        <p:txBody>
          <a:bodyPr/>
          <a:lstStyle/>
          <a:p>
            <a:endParaRPr lang="nl-NL"/>
          </a:p>
        </p:txBody>
      </p:sp>
      <p:pic>
        <p:nvPicPr>
          <p:cNvPr id="5" name="Afbeelding 4">
            <a:extLst>
              <a:ext uri="{FF2B5EF4-FFF2-40B4-BE49-F238E27FC236}">
                <a16:creationId xmlns:a16="http://schemas.microsoft.com/office/drawing/2014/main" id="{278F607A-CB8A-9842-B0DD-C6221708BB26}"/>
              </a:ext>
            </a:extLst>
          </p:cNvPr>
          <p:cNvPicPr>
            <a:picLocks noChangeAspect="1"/>
          </p:cNvPicPr>
          <p:nvPr/>
        </p:nvPicPr>
        <p:blipFill>
          <a:blip r:embed="rId2"/>
          <a:stretch>
            <a:fillRect/>
          </a:stretch>
        </p:blipFill>
        <p:spPr>
          <a:xfrm>
            <a:off x="42041" y="0"/>
            <a:ext cx="12107917" cy="6858000"/>
          </a:xfrm>
          <a:prstGeom prst="rect">
            <a:avLst/>
          </a:prstGeom>
        </p:spPr>
      </p:pic>
    </p:spTree>
    <p:extLst>
      <p:ext uri="{BB962C8B-B14F-4D97-AF65-F5344CB8AC3E}">
        <p14:creationId xmlns:p14="http://schemas.microsoft.com/office/powerpoint/2010/main" val="19997800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uttype">
  <a:themeElements>
    <a:clrScheme name="Hout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out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out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{1B678C7F-9105-AF4C-B176-01BE2461D364}tf10001070</Template>
  <TotalTime>10716</TotalTime>
  <Words>261</Words>
  <Application>Microsoft Macintosh PowerPoint</Application>
  <PresentationFormat>Breedbeeld</PresentationFormat>
  <Paragraphs>19</Paragraphs>
  <Slides>14</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Calibri</vt:lpstr>
      <vt:lpstr>Rockwell</vt:lpstr>
      <vt:lpstr>Rockwell Condensed</vt:lpstr>
      <vt:lpstr>Rockwell Extra Bold</vt:lpstr>
      <vt:lpstr>Wingdings</vt:lpstr>
      <vt:lpstr>Houttype</vt:lpstr>
      <vt:lpstr>Week 3 - Thursday</vt:lpstr>
      <vt:lpstr>Vocabulary Challenge </vt:lpstr>
      <vt:lpstr>1 point for: - each english word from the list - dutch translation - correct use of grammar - use of higher level grammar (past tense/question/negative sentence)</vt:lpstr>
      <vt:lpstr>VET – week 3</vt:lpstr>
      <vt:lpstr>Heeft zij een afspraak met de dierenarts? (4)  Ik zal de oproep doorgeven. (3)  Welke hoeveelheid geld vroegen ze voor de vaccinatie? (5)  Is het toegestaan de kat te voeren met bestek? (5)  Ik begreep hem toen hij het voor de twaalfde keer herhaalde. (5)  </vt:lpstr>
      <vt:lpstr>GPS</vt:lpstr>
      <vt:lpstr>Improving your english at your own level – level test</vt:lpstr>
      <vt:lpstr>i</vt:lpstr>
      <vt:lpstr>I – altijd met een hoofdletter</vt:lpstr>
      <vt:lpstr>To/too/two</vt:lpstr>
      <vt:lpstr>To = om te (i live to party)  too = ook/te (i live to party too,   but won’t party too much)  two = twee (two parties are       enough)</vt:lpstr>
      <vt:lpstr>With the results of this test you can work in gps on improving your grammar at your own level. </vt:lpstr>
      <vt:lpstr>Students without GPS stay in the meeting.  Students with GPS can leave the meeting to start the test. Good luck!</vt:lpstr>
      <vt:lpstr>Break a leg!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2 - Thursday</dc:title>
  <dc:creator>nathalie keunen</dc:creator>
  <cp:lastModifiedBy>nathalie keunen</cp:lastModifiedBy>
  <cp:revision>18</cp:revision>
  <dcterms:created xsi:type="dcterms:W3CDTF">2020-09-03T05:43:53Z</dcterms:created>
  <dcterms:modified xsi:type="dcterms:W3CDTF">2020-09-10T16:20:46Z</dcterms:modified>
</cp:coreProperties>
</file>