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7" r:id="rId6"/>
    <p:sldId id="261" r:id="rId7"/>
    <p:sldId id="270" r:id="rId8"/>
    <p:sldId id="262" r:id="rId9"/>
    <p:sldId id="264" r:id="rId10"/>
    <p:sldId id="269" r:id="rId11"/>
    <p:sldId id="263" r:id="rId12"/>
    <p:sldId id="271" r:id="rId13"/>
    <p:sldId id="272" r:id="rId14"/>
  </p:sldIdLst>
  <p:sldSz cx="12192000" cy="6858000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3D69FF-0D70-4764-AD51-DAD9C8D3734D}" v="3" dt="2020-09-07T10:37:21.223"/>
    <p1510:client id="{FB2BA856-E11D-4C09-A11D-97DE12E052FE}" v="3" vWet="7" dt="2020-09-07T10:37:18.6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sanne Dobbelsteen" userId="81f3f0aa-5bda-4037-88fc-3b3b457a550e" providerId="ADAL" clId="{023D69FF-0D70-4764-AD51-DAD9C8D3734D}"/>
    <pc:docChg chg="delSld">
      <pc:chgData name="Susanne Dobbelsteen" userId="81f3f0aa-5bda-4037-88fc-3b3b457a550e" providerId="ADAL" clId="{023D69FF-0D70-4764-AD51-DAD9C8D3734D}" dt="2020-09-07T10:37:21.223" v="2" actId="47"/>
      <pc:docMkLst>
        <pc:docMk/>
      </pc:docMkLst>
      <pc:sldChg chg="del">
        <pc:chgData name="Susanne Dobbelsteen" userId="81f3f0aa-5bda-4037-88fc-3b3b457a550e" providerId="ADAL" clId="{023D69FF-0D70-4764-AD51-DAD9C8D3734D}" dt="2020-09-07T10:37:17.776" v="0" actId="47"/>
        <pc:sldMkLst>
          <pc:docMk/>
          <pc:sldMk cId="2754702312" sldId="260"/>
        </pc:sldMkLst>
      </pc:sldChg>
      <pc:sldChg chg="del">
        <pc:chgData name="Susanne Dobbelsteen" userId="81f3f0aa-5bda-4037-88fc-3b3b457a550e" providerId="ADAL" clId="{023D69FF-0D70-4764-AD51-DAD9C8D3734D}" dt="2020-09-07T10:37:20.017" v="1" actId="47"/>
        <pc:sldMkLst>
          <pc:docMk/>
          <pc:sldMk cId="2673538948" sldId="265"/>
        </pc:sldMkLst>
      </pc:sldChg>
      <pc:sldChg chg="del">
        <pc:chgData name="Susanne Dobbelsteen" userId="81f3f0aa-5bda-4037-88fc-3b3b457a550e" providerId="ADAL" clId="{023D69FF-0D70-4764-AD51-DAD9C8D3734D}" dt="2020-09-07T10:37:21.223" v="2" actId="47"/>
        <pc:sldMkLst>
          <pc:docMk/>
          <pc:sldMk cId="2903219753" sldId="267"/>
        </pc:sldMkLst>
      </pc:sldChg>
    </pc:docChg>
  </pc:docChgLst>
  <pc:docChgLst>
    <pc:chgData name="Thomas Noordeloos" userId="7c446670-7459-44eb-8c93-60d80c060528" providerId="ADAL" clId="{FB2BA856-E11D-4C09-A11D-97DE12E052FE}"/>
    <pc:docChg chg="addSld modSld sldOrd">
      <pc:chgData name="Thomas Noordeloos" userId="7c446670-7459-44eb-8c93-60d80c060528" providerId="ADAL" clId="{FB2BA856-E11D-4C09-A11D-97DE12E052FE}" dt="2020-09-07T10:31:48.738" v="7" actId="1076"/>
      <pc:docMkLst>
        <pc:docMk/>
      </pc:docMkLst>
      <pc:sldChg chg="ord">
        <pc:chgData name="Thomas Noordeloos" userId="7c446670-7459-44eb-8c93-60d80c060528" providerId="ADAL" clId="{FB2BA856-E11D-4C09-A11D-97DE12E052FE}" dt="2020-09-03T10:05:36.096" v="1"/>
        <pc:sldMkLst>
          <pc:docMk/>
          <pc:sldMk cId="2448122641" sldId="269"/>
        </pc:sldMkLst>
      </pc:sldChg>
      <pc:sldChg chg="addSp delSp modSp add mod modAnim">
        <pc:chgData name="Thomas Noordeloos" userId="7c446670-7459-44eb-8c93-60d80c060528" providerId="ADAL" clId="{FB2BA856-E11D-4C09-A11D-97DE12E052FE}" dt="2020-09-07T10:31:48.738" v="7" actId="1076"/>
        <pc:sldMkLst>
          <pc:docMk/>
          <pc:sldMk cId="867511839" sldId="271"/>
        </pc:sldMkLst>
        <pc:spChg chg="del">
          <ac:chgData name="Thomas Noordeloos" userId="7c446670-7459-44eb-8c93-60d80c060528" providerId="ADAL" clId="{FB2BA856-E11D-4C09-A11D-97DE12E052FE}" dt="2020-09-07T10:31:24.378" v="4" actId="478"/>
          <ac:spMkLst>
            <pc:docMk/>
            <pc:sldMk cId="867511839" sldId="271"/>
            <ac:spMk id="3" creationId="{FFDC2A5E-3664-4955-BAA5-1786862CEDC1}"/>
          </ac:spMkLst>
        </pc:spChg>
        <pc:spChg chg="del">
          <ac:chgData name="Thomas Noordeloos" userId="7c446670-7459-44eb-8c93-60d80c060528" providerId="ADAL" clId="{FB2BA856-E11D-4C09-A11D-97DE12E052FE}" dt="2020-09-07T10:31:24.378" v="4" actId="478"/>
          <ac:spMkLst>
            <pc:docMk/>
            <pc:sldMk cId="867511839" sldId="271"/>
            <ac:spMk id="4" creationId="{DB671249-9C9D-4CAD-9CAB-F7C68684F10E}"/>
          </ac:spMkLst>
        </pc:spChg>
        <pc:spChg chg="del">
          <ac:chgData name="Thomas Noordeloos" userId="7c446670-7459-44eb-8c93-60d80c060528" providerId="ADAL" clId="{FB2BA856-E11D-4C09-A11D-97DE12E052FE}" dt="2020-09-07T10:31:24.378" v="4" actId="478"/>
          <ac:spMkLst>
            <pc:docMk/>
            <pc:sldMk cId="867511839" sldId="271"/>
            <ac:spMk id="5" creationId="{B33D0D92-418B-4454-A033-000BF45E3B0B}"/>
          </ac:spMkLst>
        </pc:spChg>
        <pc:spChg chg="del">
          <ac:chgData name="Thomas Noordeloos" userId="7c446670-7459-44eb-8c93-60d80c060528" providerId="ADAL" clId="{FB2BA856-E11D-4C09-A11D-97DE12E052FE}" dt="2020-09-07T10:31:24.378" v="4" actId="478"/>
          <ac:spMkLst>
            <pc:docMk/>
            <pc:sldMk cId="867511839" sldId="271"/>
            <ac:spMk id="6" creationId="{058D7425-23C3-4400-86EC-1F172AC5BCB1}"/>
          </ac:spMkLst>
        </pc:spChg>
        <pc:spChg chg="del">
          <ac:chgData name="Thomas Noordeloos" userId="7c446670-7459-44eb-8c93-60d80c060528" providerId="ADAL" clId="{FB2BA856-E11D-4C09-A11D-97DE12E052FE}" dt="2020-09-07T10:31:24.378" v="4" actId="478"/>
          <ac:spMkLst>
            <pc:docMk/>
            <pc:sldMk cId="867511839" sldId="271"/>
            <ac:spMk id="7" creationId="{B69E5F23-BF0B-4D9B-8BC0-8E9B7306EBF9}"/>
          </ac:spMkLst>
        </pc:spChg>
        <pc:spChg chg="del">
          <ac:chgData name="Thomas Noordeloos" userId="7c446670-7459-44eb-8c93-60d80c060528" providerId="ADAL" clId="{FB2BA856-E11D-4C09-A11D-97DE12E052FE}" dt="2020-09-07T10:31:24.378" v="4" actId="478"/>
          <ac:spMkLst>
            <pc:docMk/>
            <pc:sldMk cId="867511839" sldId="271"/>
            <ac:spMk id="8" creationId="{69A131FA-5D28-42F1-806C-916F81AADEF7}"/>
          </ac:spMkLst>
        </pc:spChg>
        <pc:spChg chg="del">
          <ac:chgData name="Thomas Noordeloos" userId="7c446670-7459-44eb-8c93-60d80c060528" providerId="ADAL" clId="{FB2BA856-E11D-4C09-A11D-97DE12E052FE}" dt="2020-09-07T10:31:24.378" v="4" actId="478"/>
          <ac:spMkLst>
            <pc:docMk/>
            <pc:sldMk cId="867511839" sldId="271"/>
            <ac:spMk id="9" creationId="{8DA9400F-D63F-4F27-A485-F3EAC4644638}"/>
          </ac:spMkLst>
        </pc:spChg>
        <pc:spChg chg="del">
          <ac:chgData name="Thomas Noordeloos" userId="7c446670-7459-44eb-8c93-60d80c060528" providerId="ADAL" clId="{FB2BA856-E11D-4C09-A11D-97DE12E052FE}" dt="2020-09-07T10:31:24.378" v="4" actId="478"/>
          <ac:spMkLst>
            <pc:docMk/>
            <pc:sldMk cId="867511839" sldId="271"/>
            <ac:spMk id="10" creationId="{62EEB814-A109-414B-92AB-1E8F998DECA0}"/>
          </ac:spMkLst>
        </pc:spChg>
        <pc:spChg chg="del">
          <ac:chgData name="Thomas Noordeloos" userId="7c446670-7459-44eb-8c93-60d80c060528" providerId="ADAL" clId="{FB2BA856-E11D-4C09-A11D-97DE12E052FE}" dt="2020-09-07T10:31:24.378" v="4" actId="478"/>
          <ac:spMkLst>
            <pc:docMk/>
            <pc:sldMk cId="867511839" sldId="271"/>
            <ac:spMk id="11" creationId="{25397A3D-944B-4200-A4D3-58FFAB23CA55}"/>
          </ac:spMkLst>
        </pc:spChg>
        <pc:spChg chg="del">
          <ac:chgData name="Thomas Noordeloos" userId="7c446670-7459-44eb-8c93-60d80c060528" providerId="ADAL" clId="{FB2BA856-E11D-4C09-A11D-97DE12E052FE}" dt="2020-09-07T10:31:24.378" v="4" actId="478"/>
          <ac:spMkLst>
            <pc:docMk/>
            <pc:sldMk cId="867511839" sldId="271"/>
            <ac:spMk id="12" creationId="{08654A6E-7A00-4E04-807B-4D2E6A260462}"/>
          </ac:spMkLst>
        </pc:spChg>
        <pc:spChg chg="del">
          <ac:chgData name="Thomas Noordeloos" userId="7c446670-7459-44eb-8c93-60d80c060528" providerId="ADAL" clId="{FB2BA856-E11D-4C09-A11D-97DE12E052FE}" dt="2020-09-07T10:31:24.378" v="4" actId="478"/>
          <ac:spMkLst>
            <pc:docMk/>
            <pc:sldMk cId="867511839" sldId="271"/>
            <ac:spMk id="13" creationId="{2069DAA2-A6B8-447A-A71B-8B324627F233}"/>
          </ac:spMkLst>
        </pc:spChg>
        <pc:spChg chg="del">
          <ac:chgData name="Thomas Noordeloos" userId="7c446670-7459-44eb-8c93-60d80c060528" providerId="ADAL" clId="{FB2BA856-E11D-4C09-A11D-97DE12E052FE}" dt="2020-09-07T10:31:24.378" v="4" actId="478"/>
          <ac:spMkLst>
            <pc:docMk/>
            <pc:sldMk cId="867511839" sldId="271"/>
            <ac:spMk id="14" creationId="{5728C355-CDDD-4602-B7A4-EE7A7E75B0E4}"/>
          </ac:spMkLst>
        </pc:spChg>
        <pc:spChg chg="del">
          <ac:chgData name="Thomas Noordeloos" userId="7c446670-7459-44eb-8c93-60d80c060528" providerId="ADAL" clId="{FB2BA856-E11D-4C09-A11D-97DE12E052FE}" dt="2020-09-07T10:31:24.378" v="4" actId="478"/>
          <ac:spMkLst>
            <pc:docMk/>
            <pc:sldMk cId="867511839" sldId="271"/>
            <ac:spMk id="15" creationId="{E0E88C9E-7B2C-457A-8C16-F815A58CF48C}"/>
          </ac:spMkLst>
        </pc:spChg>
        <pc:spChg chg="del">
          <ac:chgData name="Thomas Noordeloos" userId="7c446670-7459-44eb-8c93-60d80c060528" providerId="ADAL" clId="{FB2BA856-E11D-4C09-A11D-97DE12E052FE}" dt="2020-09-07T10:31:24.378" v="4" actId="478"/>
          <ac:spMkLst>
            <pc:docMk/>
            <pc:sldMk cId="867511839" sldId="271"/>
            <ac:spMk id="16" creationId="{82AF4752-BC15-4B7F-8399-D7D9ED66B413}"/>
          </ac:spMkLst>
        </pc:spChg>
        <pc:spChg chg="del">
          <ac:chgData name="Thomas Noordeloos" userId="7c446670-7459-44eb-8c93-60d80c060528" providerId="ADAL" clId="{FB2BA856-E11D-4C09-A11D-97DE12E052FE}" dt="2020-09-07T10:31:24.378" v="4" actId="478"/>
          <ac:spMkLst>
            <pc:docMk/>
            <pc:sldMk cId="867511839" sldId="271"/>
            <ac:spMk id="17" creationId="{4FE1ECCA-33D3-4512-A77B-19911FC99F92}"/>
          </ac:spMkLst>
        </pc:spChg>
        <pc:spChg chg="del">
          <ac:chgData name="Thomas Noordeloos" userId="7c446670-7459-44eb-8c93-60d80c060528" providerId="ADAL" clId="{FB2BA856-E11D-4C09-A11D-97DE12E052FE}" dt="2020-09-07T10:31:24.378" v="4" actId="478"/>
          <ac:spMkLst>
            <pc:docMk/>
            <pc:sldMk cId="867511839" sldId="271"/>
            <ac:spMk id="18" creationId="{4EFF2782-89BD-4BCC-BC3B-E38A9EFBD51D}"/>
          </ac:spMkLst>
        </pc:spChg>
        <pc:spChg chg="del">
          <ac:chgData name="Thomas Noordeloos" userId="7c446670-7459-44eb-8c93-60d80c060528" providerId="ADAL" clId="{FB2BA856-E11D-4C09-A11D-97DE12E052FE}" dt="2020-09-07T10:31:24.378" v="4" actId="478"/>
          <ac:spMkLst>
            <pc:docMk/>
            <pc:sldMk cId="867511839" sldId="271"/>
            <ac:spMk id="19" creationId="{5B37C9AF-1690-4C51-B06D-70A992BBFB4C}"/>
          </ac:spMkLst>
        </pc:spChg>
        <pc:spChg chg="del">
          <ac:chgData name="Thomas Noordeloos" userId="7c446670-7459-44eb-8c93-60d80c060528" providerId="ADAL" clId="{FB2BA856-E11D-4C09-A11D-97DE12E052FE}" dt="2020-09-07T10:31:24.378" v="4" actId="478"/>
          <ac:spMkLst>
            <pc:docMk/>
            <pc:sldMk cId="867511839" sldId="271"/>
            <ac:spMk id="20" creationId="{5579C965-3FFC-4199-8F30-99567263BEDF}"/>
          </ac:spMkLst>
        </pc:spChg>
        <pc:spChg chg="del">
          <ac:chgData name="Thomas Noordeloos" userId="7c446670-7459-44eb-8c93-60d80c060528" providerId="ADAL" clId="{FB2BA856-E11D-4C09-A11D-97DE12E052FE}" dt="2020-09-07T10:31:24.378" v="4" actId="478"/>
          <ac:spMkLst>
            <pc:docMk/>
            <pc:sldMk cId="867511839" sldId="271"/>
            <ac:spMk id="21" creationId="{D04595F6-F6EC-45F0-8D4D-7638E0DB1560}"/>
          </ac:spMkLst>
        </pc:spChg>
        <pc:spChg chg="del">
          <ac:chgData name="Thomas Noordeloos" userId="7c446670-7459-44eb-8c93-60d80c060528" providerId="ADAL" clId="{FB2BA856-E11D-4C09-A11D-97DE12E052FE}" dt="2020-09-07T10:31:24.378" v="4" actId="478"/>
          <ac:spMkLst>
            <pc:docMk/>
            <pc:sldMk cId="867511839" sldId="271"/>
            <ac:spMk id="22" creationId="{BD0F819D-6743-40B5-8DC7-88BE5BA9F293}"/>
          </ac:spMkLst>
        </pc:spChg>
        <pc:spChg chg="del">
          <ac:chgData name="Thomas Noordeloos" userId="7c446670-7459-44eb-8c93-60d80c060528" providerId="ADAL" clId="{FB2BA856-E11D-4C09-A11D-97DE12E052FE}" dt="2020-09-07T10:31:24.378" v="4" actId="478"/>
          <ac:spMkLst>
            <pc:docMk/>
            <pc:sldMk cId="867511839" sldId="271"/>
            <ac:spMk id="23" creationId="{37FB3C7E-C41B-4935-A7BC-F56CFC3DC70F}"/>
          </ac:spMkLst>
        </pc:spChg>
        <pc:spChg chg="del">
          <ac:chgData name="Thomas Noordeloos" userId="7c446670-7459-44eb-8c93-60d80c060528" providerId="ADAL" clId="{FB2BA856-E11D-4C09-A11D-97DE12E052FE}" dt="2020-09-07T10:31:28.205" v="5" actId="478"/>
          <ac:spMkLst>
            <pc:docMk/>
            <pc:sldMk cId="867511839" sldId="271"/>
            <ac:spMk id="24" creationId="{92DFADFC-E5C8-4A84-9D4B-7A7E80E318B8}"/>
          </ac:spMkLst>
        </pc:spChg>
        <pc:spChg chg="del">
          <ac:chgData name="Thomas Noordeloos" userId="7c446670-7459-44eb-8c93-60d80c060528" providerId="ADAL" clId="{FB2BA856-E11D-4C09-A11D-97DE12E052FE}" dt="2020-09-07T10:31:24.378" v="4" actId="478"/>
          <ac:spMkLst>
            <pc:docMk/>
            <pc:sldMk cId="867511839" sldId="271"/>
            <ac:spMk id="25" creationId="{D5DC0CE6-B8A6-4B96-A720-612F9DD13214}"/>
          </ac:spMkLst>
        </pc:spChg>
        <pc:spChg chg="del">
          <ac:chgData name="Thomas Noordeloos" userId="7c446670-7459-44eb-8c93-60d80c060528" providerId="ADAL" clId="{FB2BA856-E11D-4C09-A11D-97DE12E052FE}" dt="2020-09-07T10:31:24.378" v="4" actId="478"/>
          <ac:spMkLst>
            <pc:docMk/>
            <pc:sldMk cId="867511839" sldId="271"/>
            <ac:spMk id="26" creationId="{0C82A23A-63A3-4E7F-95E6-06A582A76610}"/>
          </ac:spMkLst>
        </pc:spChg>
        <pc:spChg chg="del">
          <ac:chgData name="Thomas Noordeloos" userId="7c446670-7459-44eb-8c93-60d80c060528" providerId="ADAL" clId="{FB2BA856-E11D-4C09-A11D-97DE12E052FE}" dt="2020-09-07T10:31:24.378" v="4" actId="478"/>
          <ac:spMkLst>
            <pc:docMk/>
            <pc:sldMk cId="867511839" sldId="271"/>
            <ac:spMk id="27" creationId="{30A3D1C7-7EE9-436E-8D11-2EF1097375A7}"/>
          </ac:spMkLst>
        </pc:spChg>
        <pc:spChg chg="del">
          <ac:chgData name="Thomas Noordeloos" userId="7c446670-7459-44eb-8c93-60d80c060528" providerId="ADAL" clId="{FB2BA856-E11D-4C09-A11D-97DE12E052FE}" dt="2020-09-07T10:31:24.378" v="4" actId="478"/>
          <ac:spMkLst>
            <pc:docMk/>
            <pc:sldMk cId="867511839" sldId="271"/>
            <ac:spMk id="28" creationId="{5A8F1203-5E1B-4DE4-A9B4-98109B0BDF1A}"/>
          </ac:spMkLst>
        </pc:spChg>
        <pc:spChg chg="del">
          <ac:chgData name="Thomas Noordeloos" userId="7c446670-7459-44eb-8c93-60d80c060528" providerId="ADAL" clId="{FB2BA856-E11D-4C09-A11D-97DE12E052FE}" dt="2020-09-07T10:31:24.378" v="4" actId="478"/>
          <ac:spMkLst>
            <pc:docMk/>
            <pc:sldMk cId="867511839" sldId="271"/>
            <ac:spMk id="29" creationId="{3EAC7DAA-D8A1-4CD8-89A2-D36FC40642A9}"/>
          </ac:spMkLst>
        </pc:spChg>
        <pc:spChg chg="add mod">
          <ac:chgData name="Thomas Noordeloos" userId="7c446670-7459-44eb-8c93-60d80c060528" providerId="ADAL" clId="{FB2BA856-E11D-4C09-A11D-97DE12E052FE}" dt="2020-09-07T10:31:48.738" v="7" actId="1076"/>
          <ac:spMkLst>
            <pc:docMk/>
            <pc:sldMk cId="867511839" sldId="271"/>
            <ac:spMk id="31" creationId="{B3F26B16-987C-4EF5-A6DA-08F0F592393B}"/>
          </ac:spMkLst>
        </pc:spChg>
      </pc:sldChg>
      <pc:sldChg chg="add">
        <pc:chgData name="Thomas Noordeloos" userId="7c446670-7459-44eb-8c93-60d80c060528" providerId="ADAL" clId="{FB2BA856-E11D-4C09-A11D-97DE12E052FE}" dt="2020-09-07T10:31:16.887" v="3" actId="2890"/>
        <pc:sldMkLst>
          <pc:docMk/>
          <pc:sldMk cId="1595929849" sldId="27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D2973-7A98-44E4-8488-CC6CDEAC8F84}" type="datetimeFigureOut">
              <a:rPr lang="nl-NL" smtClean="0"/>
              <a:t>7-9-2020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65A8D6-0C98-46F5-B9EC-E9C08C6C45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2846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AB15BD-C251-4361-9924-1908F6DB658F}" type="datetimeFigureOut">
              <a:rPr lang="nl-NL" smtClean="0"/>
              <a:t>7-9-2020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D9CD5-9F55-41D3-AAEF-D83B101467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2641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6916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7952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313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8682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3642675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3743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044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5895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2284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0929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050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Afbeelding 11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-14288" y="6211888"/>
            <a:ext cx="12087226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hthoek 12"/>
          <p:cNvSpPr/>
          <p:nvPr/>
        </p:nvSpPr>
        <p:spPr>
          <a:xfrm>
            <a:off x="2586038" y="6211888"/>
            <a:ext cx="9605962" cy="646112"/>
          </a:xfrm>
          <a:prstGeom prst="rect">
            <a:avLst/>
          </a:prstGeom>
          <a:solidFill>
            <a:srgbClr val="C8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028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1029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  <p:pic>
        <p:nvPicPr>
          <p:cNvPr id="1031" name="Afbeelding 6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138238" y="6211888"/>
            <a:ext cx="48260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Afbeelding 10"/>
          <p:cNvPicPr>
            <a:picLocks noChangeAspect="1"/>
          </p:cNvPicPr>
          <p:nvPr/>
        </p:nvPicPr>
        <p:blipFill>
          <a:blip r:embed="rId13"/>
          <a:srcRect l="15472" t="-378519" r="-15472" b="378519"/>
          <a:stretch>
            <a:fillRect/>
          </a:stretch>
        </p:blipFill>
        <p:spPr bwMode="auto">
          <a:xfrm>
            <a:off x="1433513" y="3028950"/>
            <a:ext cx="93249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Afbeelding 17"/>
          <p:cNvPicPr>
            <a:picLocks noChangeAspect="1"/>
          </p:cNvPicPr>
          <p:nvPr/>
        </p:nvPicPr>
        <p:blipFill>
          <a:blip r:embed="rId15"/>
          <a:srcRect t="27655" r="23270" b="25470"/>
          <a:stretch>
            <a:fillRect/>
          </a:stretch>
        </p:blipFill>
        <p:spPr bwMode="auto">
          <a:xfrm>
            <a:off x="28575" y="6205538"/>
            <a:ext cx="10858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Afbeeldingsresultaat voor pebble stad en mens">
            <a:extLst>
              <a:ext uri="{FF2B5EF4-FFF2-40B4-BE49-F238E27FC236}">
                <a16:creationId xmlns:a16="http://schemas.microsoft.com/office/drawing/2014/main" id="{2777A2BD-7E54-4C3E-A067-36AEA2C6148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0" b="100000" l="0" r="100000">
                        <a14:foregroundMark x1="24402" y1="24651" x2="12919" y2="60930"/>
                        <a14:foregroundMark x1="17225" y1="63721" x2="17225" y2="63721"/>
                        <a14:foregroundMark x1="17225" y1="70698" x2="81818" y2="59070"/>
                        <a14:foregroundMark x1="81340" y1="56279" x2="87081" y2="23721"/>
                        <a14:foregroundMark x1="86124" y1="22326" x2="24402" y2="25116"/>
                        <a14:foregroundMark x1="30144" y1="34419" x2="72727" y2="40000"/>
                        <a14:foregroundMark x1="85646" y1="24651" x2="34450" y2="56279"/>
                        <a14:foregroundMark x1="60287" y1="38605" x2="60287" y2="38605"/>
                        <a14:foregroundMark x1="60287" y1="38605" x2="51675" y2="60930"/>
                        <a14:foregroundMark x1="51196" y1="55349" x2="70335" y2="53488"/>
                        <a14:foregroundMark x1="61244" y1="53953" x2="45455" y2="55349"/>
                        <a14:foregroundMark x1="51196" y1="56279" x2="60287" y2="52558"/>
                        <a14:foregroundMark x1="60287" y1="52558" x2="63158" y2="52558"/>
                        <a14:foregroundMark x1="63158" y1="52558" x2="68900" y2="56279"/>
                        <a14:foregroundMark x1="71770" y1="56279" x2="71770" y2="56279"/>
                        <a14:foregroundMark x1="68900" y1="58140" x2="68900" y2="58140"/>
                        <a14:foregroundMark x1="67464" y1="59070" x2="67464" y2="59070"/>
                        <a14:foregroundMark x1="80383" y1="40000" x2="80383" y2="40000"/>
                        <a14:foregroundMark x1="75598" y1="37674" x2="75598" y2="37674"/>
                        <a14:foregroundMark x1="75598" y1="34884" x2="75598" y2="34884"/>
                        <a14:foregroundMark x1="77033" y1="34884" x2="77033" y2="34884"/>
                        <a14:foregroundMark x1="58852" y1="40000" x2="58852" y2="40000"/>
                        <a14:foregroundMark x1="54067" y1="40000" x2="21531" y2="37674"/>
                        <a14:foregroundMark x1="27273" y1="31628" x2="25837" y2="44651"/>
                        <a14:foregroundMark x1="25837" y1="33023" x2="38756" y2="46977"/>
                        <a14:foregroundMark x1="39713" y1="41860" x2="39713" y2="41860"/>
                        <a14:foregroundMark x1="39713" y1="41395" x2="37321" y2="44186"/>
                        <a14:foregroundMark x1="36842" y1="50698" x2="36842" y2="50698"/>
                        <a14:foregroundMark x1="36842" y1="53953" x2="36842" y2="53953"/>
                        <a14:foregroundMark x1="31579" y1="60465" x2="31579" y2="60465"/>
                        <a14:foregroundMark x1="33971" y1="60465" x2="35407" y2="56744"/>
                        <a14:foregroundMark x1="39713" y1="55349" x2="42584" y2="54884"/>
                        <a14:foregroundMark x1="44498" y1="54884" x2="44498" y2="54884"/>
                        <a14:foregroundMark x1="44498" y1="54884" x2="44498" y2="54884"/>
                        <a14:foregroundMark x1="44498" y1="56279" x2="46890" y2="56279"/>
                        <a14:foregroundMark x1="52632" y1="55349" x2="55981" y2="53953"/>
                        <a14:foregroundMark x1="55981" y1="53953" x2="55981" y2="53953"/>
                        <a14:foregroundMark x1="59809" y1="52558" x2="60287" y2="49767"/>
                        <a14:foregroundMark x1="61244" y1="48372" x2="61244" y2="48372"/>
                        <a14:foregroundMark x1="51196" y1="40000" x2="51196" y2="40000"/>
                        <a14:foregroundMark x1="47368" y1="40465" x2="47368" y2="40465"/>
                        <a14:foregroundMark x1="44498" y1="40465" x2="44498" y2="40465"/>
                        <a14:foregroundMark x1="40191" y1="37674" x2="38278" y2="34884"/>
                        <a14:foregroundMark x1="35885" y1="34884" x2="35885" y2="34884"/>
                        <a14:foregroundMark x1="35885" y1="34884" x2="35885" y2="34884"/>
                        <a14:foregroundMark x1="35885" y1="35814" x2="35885" y2="35814"/>
                        <a14:foregroundMark x1="35407" y1="34419" x2="35407" y2="34419"/>
                        <a14:foregroundMark x1="35407" y1="33488" x2="35407" y2="33488"/>
                        <a14:foregroundMark x1="34450" y1="57674" x2="34450" y2="57674"/>
                        <a14:foregroundMark x1="33971" y1="57674" x2="48325" y2="52093"/>
                        <a14:foregroundMark x1="54545" y1="48372" x2="54545" y2="48372"/>
                        <a14:foregroundMark x1="57416" y1="45581" x2="59809" y2="41395"/>
                        <a14:foregroundMark x1="64115" y1="38605" x2="64115" y2="38605"/>
                        <a14:foregroundMark x1="67464" y1="37674" x2="67464" y2="37674"/>
                        <a14:foregroundMark x1="68900" y1="35814" x2="71770" y2="34419"/>
                        <a14:foregroundMark x1="75598" y1="34419" x2="75598" y2="34419"/>
                        <a14:foregroundMark x1="77033" y1="33488" x2="77033" y2="33488"/>
                        <a14:foregroundMark x1="75598" y1="38605" x2="75598" y2="38605"/>
                        <a14:foregroundMark x1="74641" y1="41860" x2="74641" y2="44186"/>
                        <a14:foregroundMark x1="71770" y1="45581" x2="71292" y2="47442"/>
                        <a14:foregroundMark x1="70335" y1="47442" x2="70335" y2="47442"/>
                        <a14:foregroundMark x1="64115" y1="52093" x2="61722" y2="52093"/>
                        <a14:foregroundMark x1="58852" y1="53953" x2="58373" y2="59070"/>
                        <a14:foregroundMark x1="57416" y1="60465" x2="57416" y2="60465"/>
                        <a14:foregroundMark x1="56938" y1="60465" x2="52632" y2="60930"/>
                        <a14:foregroundMark x1="52632" y1="60930" x2="52632" y2="60930"/>
                        <a14:foregroundMark x1="51196" y1="59535" x2="46890" y2="61860"/>
                        <a14:foregroundMark x1="45455" y1="61860" x2="45455" y2="61860"/>
                        <a14:foregroundMark x1="40191" y1="57674" x2="40191" y2="57674"/>
                        <a14:foregroundMark x1="30144" y1="45581" x2="28230" y2="44651"/>
                        <a14:foregroundMark x1="25837" y1="42791" x2="25837" y2="42791"/>
                        <a14:foregroundMark x1="25837" y1="40465" x2="25837" y2="4046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818" y="6176963"/>
            <a:ext cx="569439" cy="58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867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37462"/>
          </a:xfrm>
        </p:spPr>
        <p:txBody>
          <a:bodyPr/>
          <a:lstStyle/>
          <a:p>
            <a:r>
              <a:rPr lang="nl-NL" dirty="0"/>
              <a:t>Plan van aanpak </a:t>
            </a:r>
            <a:br>
              <a:rPr lang="nl-NL" dirty="0"/>
            </a:br>
            <a:r>
              <a:rPr lang="nl-NL" dirty="0"/>
              <a:t>“Verhalencafé”</a:t>
            </a:r>
          </a:p>
        </p:txBody>
      </p:sp>
      <p:grpSp>
        <p:nvGrpSpPr>
          <p:cNvPr id="3" name="Groep 2"/>
          <p:cNvGrpSpPr/>
          <p:nvPr/>
        </p:nvGrpSpPr>
        <p:grpSpPr>
          <a:xfrm>
            <a:off x="3648614" y="2635130"/>
            <a:ext cx="4894772" cy="3499661"/>
            <a:chOff x="3816967" y="3183771"/>
            <a:chExt cx="4558067" cy="3147830"/>
          </a:xfrm>
        </p:grpSpPr>
        <p:grpSp>
          <p:nvGrpSpPr>
            <p:cNvPr id="4" name="Groep 3"/>
            <p:cNvGrpSpPr/>
            <p:nvPr/>
          </p:nvGrpSpPr>
          <p:grpSpPr>
            <a:xfrm>
              <a:off x="3816967" y="3183771"/>
              <a:ext cx="4558067" cy="3147830"/>
              <a:chOff x="1381125" y="4443210"/>
              <a:chExt cx="3320335" cy="2414789"/>
            </a:xfrm>
          </p:grpSpPr>
          <p:pic>
            <p:nvPicPr>
              <p:cNvPr id="6" name="Afbeelding 5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81125" y="4443210"/>
                <a:ext cx="3320335" cy="2414789"/>
              </a:xfrm>
              <a:prstGeom prst="rect">
                <a:avLst/>
              </a:prstGeom>
            </p:spPr>
          </p:pic>
          <p:pic>
            <p:nvPicPr>
              <p:cNvPr id="7" name="Afbeelding 6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36035" y="5911402"/>
                <a:ext cx="637782" cy="244483"/>
              </a:xfrm>
              <a:prstGeom prst="rect">
                <a:avLst/>
              </a:prstGeom>
            </p:spPr>
          </p:pic>
        </p:grpSp>
        <p:sp>
          <p:nvSpPr>
            <p:cNvPr id="5" name="Tekstvak 4"/>
            <p:cNvSpPr txBox="1"/>
            <p:nvPr/>
          </p:nvSpPr>
          <p:spPr>
            <a:xfrm>
              <a:off x="5316694" y="4182405"/>
              <a:ext cx="1532993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2800" b="1" dirty="0">
                  <a:latin typeface="Harlow Solid Italic" panose="04030604020F02020D02" pitchFamily="82" charset="0"/>
                </a:rPr>
                <a:t>Verhalen</a:t>
              </a:r>
              <a:endParaRPr lang="nl-NL" sz="2000" b="1" dirty="0">
                <a:latin typeface="Harlow Solid Italic" panose="04030604020F02020D02" pitchFamily="8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88715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5 Tussenresultaat</a:t>
            </a:r>
          </a:p>
        </p:txBody>
      </p:sp>
      <p:sp>
        <p:nvSpPr>
          <p:cNvPr id="3" name="Oval 3">
            <a:extLst>
              <a:ext uri="{FF2B5EF4-FFF2-40B4-BE49-F238E27FC236}">
                <a16:creationId xmlns:a16="http://schemas.microsoft.com/office/drawing/2014/main" id="{FFDC2A5E-3664-4955-BAA5-1786862CED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5991" y="3556001"/>
            <a:ext cx="757237" cy="787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 anchor="ctr"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nl-NL" altLang="nl-NL" sz="1800" dirty="0"/>
          </a:p>
        </p:txBody>
      </p:sp>
      <p:sp>
        <p:nvSpPr>
          <p:cNvPr id="4" name="Oval 4">
            <a:extLst>
              <a:ext uri="{FF2B5EF4-FFF2-40B4-BE49-F238E27FC236}">
                <a16:creationId xmlns:a16="http://schemas.microsoft.com/office/drawing/2014/main" id="{DB671249-9C9D-4CAD-9CAB-F7C68684F1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3816" y="3052763"/>
            <a:ext cx="757237" cy="787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 anchor="ctr"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nl-NL" altLang="nl-NL" sz="1800" dirty="0"/>
          </a:p>
        </p:txBody>
      </p:sp>
      <p:sp>
        <p:nvSpPr>
          <p:cNvPr id="5" name="Oval 5">
            <a:extLst>
              <a:ext uri="{FF2B5EF4-FFF2-40B4-BE49-F238E27FC236}">
                <a16:creationId xmlns:a16="http://schemas.microsoft.com/office/drawing/2014/main" id="{B33D0D92-418B-4454-A033-000BF45E3B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3491" y="4164013"/>
            <a:ext cx="757237" cy="787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 anchor="ctr"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nl-NL" altLang="nl-NL" sz="1800" dirty="0"/>
          </a:p>
        </p:txBody>
      </p:sp>
      <p:sp>
        <p:nvSpPr>
          <p:cNvPr id="6" name="Oval 6">
            <a:extLst>
              <a:ext uri="{FF2B5EF4-FFF2-40B4-BE49-F238E27FC236}">
                <a16:creationId xmlns:a16="http://schemas.microsoft.com/office/drawing/2014/main" id="{058D7425-23C3-4400-86EC-1F172AC5BC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26928" y="4095751"/>
            <a:ext cx="757238" cy="787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 anchor="ctr"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nl-NL" altLang="nl-NL" sz="1800" dirty="0"/>
          </a:p>
        </p:txBody>
      </p:sp>
      <p:sp>
        <p:nvSpPr>
          <p:cNvPr id="7" name="Oval 7">
            <a:extLst>
              <a:ext uri="{FF2B5EF4-FFF2-40B4-BE49-F238E27FC236}">
                <a16:creationId xmlns:a16="http://schemas.microsoft.com/office/drawing/2014/main" id="{B69E5F23-BF0B-4D9B-8BC0-8E9B7306EB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1316" y="3667126"/>
            <a:ext cx="757237" cy="787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 anchor="ctr"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nl-NL" altLang="nl-NL" sz="1800" dirty="0"/>
          </a:p>
        </p:txBody>
      </p:sp>
      <p:sp>
        <p:nvSpPr>
          <p:cNvPr id="8" name="Oval 8">
            <a:extLst>
              <a:ext uri="{FF2B5EF4-FFF2-40B4-BE49-F238E27FC236}">
                <a16:creationId xmlns:a16="http://schemas.microsoft.com/office/drawing/2014/main" id="{69A131FA-5D28-42F1-806C-916F81AADE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0728" y="3273426"/>
            <a:ext cx="757238" cy="787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 anchor="ctr"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nl-NL" altLang="nl-NL" sz="1800" dirty="0"/>
          </a:p>
        </p:txBody>
      </p:sp>
      <p:sp>
        <p:nvSpPr>
          <p:cNvPr id="9" name="Line 9">
            <a:extLst>
              <a:ext uri="{FF2B5EF4-FFF2-40B4-BE49-F238E27FC236}">
                <a16:creationId xmlns:a16="http://schemas.microsoft.com/office/drawing/2014/main" id="{8DA9400F-D63F-4F27-A485-F3EAC464463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43853" y="3516313"/>
            <a:ext cx="3889375" cy="396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dirty="0"/>
          </a:p>
        </p:txBody>
      </p:sp>
      <p:sp>
        <p:nvSpPr>
          <p:cNvPr id="10" name="Line 10">
            <a:extLst>
              <a:ext uri="{FF2B5EF4-FFF2-40B4-BE49-F238E27FC236}">
                <a16:creationId xmlns:a16="http://schemas.microsoft.com/office/drawing/2014/main" id="{62EEB814-A109-414B-92AB-1E8F998DECA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12166" y="4060826"/>
            <a:ext cx="3600450" cy="3937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dirty="0"/>
          </a:p>
        </p:txBody>
      </p:sp>
      <p:sp>
        <p:nvSpPr>
          <p:cNvPr id="11" name="Line 11">
            <a:extLst>
              <a:ext uri="{FF2B5EF4-FFF2-40B4-BE49-F238E27FC236}">
                <a16:creationId xmlns:a16="http://schemas.microsoft.com/office/drawing/2014/main" id="{25397A3D-944B-4200-A4D3-58FFAB23CA5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64466" y="4164013"/>
            <a:ext cx="4006850" cy="5445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dirty="0"/>
          </a:p>
        </p:txBody>
      </p:sp>
      <p:sp>
        <p:nvSpPr>
          <p:cNvPr id="12" name="Line 12">
            <a:extLst>
              <a:ext uri="{FF2B5EF4-FFF2-40B4-BE49-F238E27FC236}">
                <a16:creationId xmlns:a16="http://schemas.microsoft.com/office/drawing/2014/main" id="{08654A6E-7A00-4E04-807B-4D2E6A260462}"/>
              </a:ext>
            </a:extLst>
          </p:cNvPr>
          <p:cNvSpPr>
            <a:spLocks noChangeShapeType="1"/>
          </p:cNvSpPr>
          <p:nvPr/>
        </p:nvSpPr>
        <p:spPr bwMode="auto">
          <a:xfrm>
            <a:off x="3342178" y="3695701"/>
            <a:ext cx="4151313" cy="3238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dirty="0"/>
          </a:p>
        </p:txBody>
      </p:sp>
      <p:sp>
        <p:nvSpPr>
          <p:cNvPr id="13" name="Line 13">
            <a:extLst>
              <a:ext uri="{FF2B5EF4-FFF2-40B4-BE49-F238E27FC236}">
                <a16:creationId xmlns:a16="http://schemas.microsoft.com/office/drawing/2014/main" id="{2069DAA2-A6B8-447A-A71B-8B324627F233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9278" y="4343401"/>
            <a:ext cx="5629275" cy="1444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dirty="0"/>
          </a:p>
        </p:txBody>
      </p:sp>
      <p:sp>
        <p:nvSpPr>
          <p:cNvPr id="14" name="Line 14">
            <a:extLst>
              <a:ext uri="{FF2B5EF4-FFF2-40B4-BE49-F238E27FC236}">
                <a16:creationId xmlns:a16="http://schemas.microsoft.com/office/drawing/2014/main" id="{5728C355-CDDD-4602-B7A4-EE7A7E75B0E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67591" y="3667126"/>
            <a:ext cx="5160962" cy="1041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dirty="0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E0E88C9E-7B2C-457A-8C16-F815A58CF4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0575" y="3183546"/>
            <a:ext cx="1031875" cy="64769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 anchor="ctr"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800" dirty="0"/>
              <a:t>Facilitair</a:t>
            </a:r>
          </a:p>
        </p:txBody>
      </p:sp>
      <p:sp>
        <p:nvSpPr>
          <p:cNvPr id="17" name="Rectangle 17">
            <a:extLst>
              <a:ext uri="{FF2B5EF4-FFF2-40B4-BE49-F238E27FC236}">
                <a16:creationId xmlns:a16="http://schemas.microsoft.com/office/drawing/2014/main" id="{4FE1ECCA-33D3-4512-A77B-19911FC99F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6854" y="4343400"/>
            <a:ext cx="1397000" cy="758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 anchor="ctr"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600" dirty="0"/>
              <a:t>Communicatie</a:t>
            </a:r>
            <a:endParaRPr lang="nl-NL" altLang="nl-NL" sz="1800" dirty="0"/>
          </a:p>
        </p:txBody>
      </p:sp>
      <p:sp>
        <p:nvSpPr>
          <p:cNvPr id="18" name="Rectangle 18">
            <a:extLst>
              <a:ext uri="{FF2B5EF4-FFF2-40B4-BE49-F238E27FC236}">
                <a16:creationId xmlns:a16="http://schemas.microsoft.com/office/drawing/2014/main" id="{4EFF2782-89BD-4BCC-BC3B-E38A9EFBD5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0019" y="4203700"/>
            <a:ext cx="1044575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 anchor="ctr"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800" dirty="0"/>
              <a:t>…?</a:t>
            </a:r>
          </a:p>
        </p:txBody>
      </p:sp>
      <p:sp>
        <p:nvSpPr>
          <p:cNvPr id="19" name="Rectangle 19">
            <a:extLst>
              <a:ext uri="{FF2B5EF4-FFF2-40B4-BE49-F238E27FC236}">
                <a16:creationId xmlns:a16="http://schemas.microsoft.com/office/drawing/2014/main" id="{5B37C9AF-1690-4C51-B06D-70A992BBFB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7591" y="3232151"/>
            <a:ext cx="1044575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 anchor="ctr"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800" dirty="0"/>
              <a:t>Catering</a:t>
            </a:r>
          </a:p>
        </p:txBody>
      </p:sp>
      <p:sp>
        <p:nvSpPr>
          <p:cNvPr id="20" name="Rectangle 20">
            <a:extLst>
              <a:ext uri="{FF2B5EF4-FFF2-40B4-BE49-F238E27FC236}">
                <a16:creationId xmlns:a16="http://schemas.microsoft.com/office/drawing/2014/main" id="{5579C965-3FFC-4199-8F30-99567263BE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4781" y="3734465"/>
            <a:ext cx="1387475" cy="7524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 anchor="ctr"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600" dirty="0"/>
              <a:t>Projectleiding</a:t>
            </a:r>
            <a:endParaRPr lang="nl-NL" altLang="nl-NL" sz="1800" dirty="0"/>
          </a:p>
        </p:txBody>
      </p:sp>
      <p:sp>
        <p:nvSpPr>
          <p:cNvPr id="21" name="Text Box 21">
            <a:extLst>
              <a:ext uri="{FF2B5EF4-FFF2-40B4-BE49-F238E27FC236}">
                <a16:creationId xmlns:a16="http://schemas.microsoft.com/office/drawing/2014/main" id="{D04595F6-F6EC-45F0-8D4D-7638E0DB1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4143" y="5406102"/>
            <a:ext cx="27051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nl-NL" sz="1800" i="1" dirty="0"/>
              <a:t>Veel projectactiviteiten</a:t>
            </a:r>
          </a:p>
        </p:txBody>
      </p:sp>
      <p:sp>
        <p:nvSpPr>
          <p:cNvPr id="22" name="Text Box 22">
            <a:extLst>
              <a:ext uri="{FF2B5EF4-FFF2-40B4-BE49-F238E27FC236}">
                <a16:creationId xmlns:a16="http://schemas.microsoft.com/office/drawing/2014/main" id="{BD0F819D-6743-40B5-8DC7-88BE5BA9F2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0091" y="5421313"/>
            <a:ext cx="25876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nl-NL" sz="1800" i="1" dirty="0"/>
              <a:t>Veel tussenproducten</a:t>
            </a:r>
          </a:p>
        </p:txBody>
      </p:sp>
      <p:sp>
        <p:nvSpPr>
          <p:cNvPr id="23" name="Oval 23">
            <a:extLst>
              <a:ext uri="{FF2B5EF4-FFF2-40B4-BE49-F238E27FC236}">
                <a16:creationId xmlns:a16="http://schemas.microsoft.com/office/drawing/2014/main" id="{37FB3C7E-C41B-4935-A7BC-F56CFC3DC7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8653" y="2584451"/>
            <a:ext cx="2627313" cy="2663825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 anchor="ctr"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nl-NL" altLang="nl-NL" sz="1800" dirty="0"/>
          </a:p>
        </p:txBody>
      </p:sp>
      <p:sp>
        <p:nvSpPr>
          <p:cNvPr id="24" name="Text Box 24">
            <a:extLst>
              <a:ext uri="{FF2B5EF4-FFF2-40B4-BE49-F238E27FC236}">
                <a16:creationId xmlns:a16="http://schemas.microsoft.com/office/drawing/2014/main" id="{92DFADFC-E5C8-4A84-9D4B-7A7E80E318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0091" y="1238251"/>
            <a:ext cx="2895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nl-NL" sz="1800" i="1" dirty="0"/>
              <a:t>Alle tussenproducten </a:t>
            </a:r>
            <a:br>
              <a:rPr lang="en-US" altLang="nl-NL" sz="1800" i="1" dirty="0"/>
            </a:br>
            <a:r>
              <a:rPr lang="en-US" altLang="nl-NL" sz="1800" i="1" dirty="0"/>
              <a:t>samen = Projectresultaat</a:t>
            </a:r>
          </a:p>
        </p:txBody>
      </p:sp>
      <p:sp>
        <p:nvSpPr>
          <p:cNvPr id="25" name="Text Box 25">
            <a:extLst>
              <a:ext uri="{FF2B5EF4-FFF2-40B4-BE49-F238E27FC236}">
                <a16:creationId xmlns:a16="http://schemas.microsoft.com/office/drawing/2014/main" id="{D5DC0CE6-B8A6-4B96-A720-612F9DD132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7565" y="2608204"/>
            <a:ext cx="2058256" cy="369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nl-NL" sz="1800" i="1" dirty="0" err="1"/>
              <a:t>Projectactiviteiten</a:t>
            </a:r>
            <a:endParaRPr lang="en-US" altLang="nl-NL" sz="1800" i="1" dirty="0"/>
          </a:p>
        </p:txBody>
      </p:sp>
      <p:sp>
        <p:nvSpPr>
          <p:cNvPr id="26" name="Text Box 26">
            <a:extLst>
              <a:ext uri="{FF2B5EF4-FFF2-40B4-BE49-F238E27FC236}">
                <a16:creationId xmlns:a16="http://schemas.microsoft.com/office/drawing/2014/main" id="{0C82A23A-63A3-4E7F-95E6-06A582A766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891" y="2138364"/>
            <a:ext cx="185261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nl-NL" sz="1800" i="1" dirty="0"/>
              <a:t>tussenproduct</a:t>
            </a:r>
          </a:p>
        </p:txBody>
      </p:sp>
      <p:sp>
        <p:nvSpPr>
          <p:cNvPr id="27" name="Text Box 27">
            <a:extLst>
              <a:ext uri="{FF2B5EF4-FFF2-40B4-BE49-F238E27FC236}">
                <a16:creationId xmlns:a16="http://schemas.microsoft.com/office/drawing/2014/main" id="{30A3D1C7-7EE9-436E-8D11-2EF1097375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69629" y="1849439"/>
            <a:ext cx="2051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nl-NL" sz="1800" i="1" dirty="0"/>
              <a:t>Kwaliteit van het </a:t>
            </a:r>
          </a:p>
        </p:txBody>
      </p:sp>
      <p:sp>
        <p:nvSpPr>
          <p:cNvPr id="28" name="Text Box 28">
            <a:extLst>
              <a:ext uri="{FF2B5EF4-FFF2-40B4-BE49-F238E27FC236}">
                <a16:creationId xmlns:a16="http://schemas.microsoft.com/office/drawing/2014/main" id="{5A8F1203-5E1B-4DE4-A9B4-98109B0BDF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95341" y="2693988"/>
            <a:ext cx="854075" cy="294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nl-NL" sz="4400" i="1" dirty="0">
                <a:solidFill>
                  <a:srgbClr val="FF0000"/>
                </a:solidFill>
              </a:rPr>
              <a:t>Q</a:t>
            </a:r>
            <a:r>
              <a:rPr lang="en-US" altLang="nl-NL" sz="1800" i="1" dirty="0">
                <a:solidFill>
                  <a:srgbClr val="FF0000"/>
                </a:solidFill>
              </a:rPr>
              <a:t>  Kwaliteit hele project</a:t>
            </a:r>
          </a:p>
        </p:txBody>
      </p:sp>
      <p:sp>
        <p:nvSpPr>
          <p:cNvPr id="29" name="Text Box 29">
            <a:extLst>
              <a:ext uri="{FF2B5EF4-FFF2-40B4-BE49-F238E27FC236}">
                <a16:creationId xmlns:a16="http://schemas.microsoft.com/office/drawing/2014/main" id="{3EAC7DAA-D8A1-4CD8-89A2-D36FC40642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891" y="3082926"/>
            <a:ext cx="14287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nl-NL" sz="1800" i="1" dirty="0">
                <a:solidFill>
                  <a:srgbClr val="FF0000"/>
                </a:solidFill>
              </a:rPr>
              <a:t>     Q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nl-NL" sz="1800" i="1" dirty="0">
                <a:solidFill>
                  <a:srgbClr val="FF0000"/>
                </a:solidFill>
              </a:rPr>
              <a:t>                Q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nl-NL" sz="1800" i="1" dirty="0">
                <a:solidFill>
                  <a:srgbClr val="FF0000"/>
                </a:solidFill>
              </a:rPr>
              <a:t>    </a:t>
            </a:r>
            <a:br>
              <a:rPr lang="en-US" altLang="nl-NL" sz="1800" i="1" dirty="0">
                <a:solidFill>
                  <a:srgbClr val="FF0000"/>
                </a:solidFill>
              </a:rPr>
            </a:br>
            <a:r>
              <a:rPr lang="en-US" altLang="nl-NL" sz="1800" i="1" dirty="0">
                <a:solidFill>
                  <a:srgbClr val="FF0000"/>
                </a:solidFill>
              </a:rPr>
              <a:t>Q    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nl-NL" sz="1800" i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nl-NL" sz="1800" i="1" dirty="0">
                <a:solidFill>
                  <a:srgbClr val="FF0000"/>
                </a:solidFill>
              </a:rPr>
              <a:t>    Q          </a:t>
            </a:r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82AF4752-BC15-4B7F-8399-D7D9ED66B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4298" y="3704847"/>
            <a:ext cx="1347001" cy="8347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 anchor="ctr"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800" dirty="0"/>
              <a:t>Presentaties</a:t>
            </a:r>
          </a:p>
        </p:txBody>
      </p:sp>
    </p:spTree>
    <p:extLst>
      <p:ext uri="{BB962C8B-B14F-4D97-AF65-F5344CB8AC3E}">
        <p14:creationId xmlns:p14="http://schemas.microsoft.com/office/powerpoint/2010/main" val="1595929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Plan van aanpak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4AB40DFA-DF84-40A5-B7B1-F043444D01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636" y="1811681"/>
            <a:ext cx="6552728" cy="3889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518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Plan van aanpak</a:t>
            </a:r>
          </a:p>
        </p:txBody>
      </p:sp>
      <p:grpSp>
        <p:nvGrpSpPr>
          <p:cNvPr id="3" name="Groep 2">
            <a:extLst>
              <a:ext uri="{FF2B5EF4-FFF2-40B4-BE49-F238E27FC236}">
                <a16:creationId xmlns:a16="http://schemas.microsoft.com/office/drawing/2014/main" id="{7F0FF152-B524-4E2E-A69E-FEED1383A34A}"/>
              </a:ext>
            </a:extLst>
          </p:cNvPr>
          <p:cNvGrpSpPr/>
          <p:nvPr/>
        </p:nvGrpSpPr>
        <p:grpSpPr>
          <a:xfrm>
            <a:off x="2819636" y="1770117"/>
            <a:ext cx="6552728" cy="3889334"/>
            <a:chOff x="2819636" y="1770117"/>
            <a:chExt cx="6552728" cy="3889334"/>
          </a:xfrm>
        </p:grpSpPr>
        <p:pic>
          <p:nvPicPr>
            <p:cNvPr id="4" name="Afbeelding 3">
              <a:extLst>
                <a:ext uri="{FF2B5EF4-FFF2-40B4-BE49-F238E27FC236}">
                  <a16:creationId xmlns:a16="http://schemas.microsoft.com/office/drawing/2014/main" id="{4AB40DFA-DF84-40A5-B7B1-F043444D013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819636" y="1770117"/>
              <a:ext cx="6552728" cy="3889334"/>
            </a:xfrm>
            <a:prstGeom prst="rect">
              <a:avLst/>
            </a:prstGeom>
          </p:spPr>
        </p:pic>
        <p:pic>
          <p:nvPicPr>
            <p:cNvPr id="5" name="Afbeelding 4">
              <a:extLst>
                <a:ext uri="{FF2B5EF4-FFF2-40B4-BE49-F238E27FC236}">
                  <a16:creationId xmlns:a16="http://schemas.microsoft.com/office/drawing/2014/main" id="{4AB40DFA-DF84-40A5-B7B1-F043444D013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 t="55648"/>
            <a:stretch/>
          </p:blipFill>
          <p:spPr>
            <a:xfrm>
              <a:off x="2819636" y="3934437"/>
              <a:ext cx="6552728" cy="172501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55729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3 Projectactiviteiten – Plan van aanpak</a:t>
            </a:r>
          </a:p>
        </p:txBody>
      </p:sp>
      <p:sp>
        <p:nvSpPr>
          <p:cNvPr id="4" name="Rechthoek 3"/>
          <p:cNvSpPr/>
          <p:nvPr/>
        </p:nvSpPr>
        <p:spPr>
          <a:xfrm>
            <a:off x="3048000" y="2633398"/>
            <a:ext cx="6096000" cy="159120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Projectactiviteiten</a:t>
            </a:r>
            <a:endParaRPr lang="nl-NL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 is beschreven welke taken of activiteiten er uitgevoerd moeten worden om het projectresultaat te bereiken. </a:t>
            </a:r>
            <a:endParaRPr lang="nl-NL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taken of activiteiten zijn uitgesplitst in onderdelen die per keer gedaan moeten worden. </a:t>
            </a:r>
            <a:endParaRPr lang="nl-NL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374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3 Projectactiviteiten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/>
        </p:nvSpPr>
        <p:spPr>
          <a:xfrm>
            <a:off x="1672613" y="1496310"/>
            <a:ext cx="8846773" cy="4929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/>
              <a:t>Geef een overzicht van alle </a:t>
            </a:r>
            <a:r>
              <a:rPr lang="nl-NL" b="1" dirty="0"/>
              <a:t>projectactiviteiten</a:t>
            </a:r>
          </a:p>
          <a:p>
            <a:r>
              <a:rPr lang="nl-NL" dirty="0"/>
              <a:t>Per werkgroep: </a:t>
            </a:r>
          </a:p>
          <a:p>
            <a:pPr lvl="1"/>
            <a:r>
              <a:rPr lang="nl-NL" dirty="0"/>
              <a:t>Catering</a:t>
            </a:r>
          </a:p>
          <a:p>
            <a:pPr lvl="1"/>
            <a:r>
              <a:rPr lang="nl-NL" dirty="0"/>
              <a:t>Projectleiding </a:t>
            </a:r>
          </a:p>
          <a:p>
            <a:pPr lvl="1"/>
            <a:r>
              <a:rPr lang="nl-NL" dirty="0"/>
              <a:t>Communicatie </a:t>
            </a:r>
          </a:p>
          <a:p>
            <a:pPr lvl="1"/>
            <a:r>
              <a:rPr lang="nl-NL" dirty="0"/>
              <a:t>Facilitair</a:t>
            </a:r>
          </a:p>
          <a:p>
            <a:r>
              <a:rPr lang="nl-NL" dirty="0"/>
              <a:t>Benoem in welke </a:t>
            </a:r>
            <a:r>
              <a:rPr lang="nl-NL" b="1" i="1" dirty="0"/>
              <a:t>projectfase</a:t>
            </a:r>
            <a:r>
              <a:rPr lang="nl-NL" dirty="0"/>
              <a:t> welke activiteit wordt uitgevoerd</a:t>
            </a:r>
          </a:p>
          <a:p>
            <a:r>
              <a:rPr lang="nl-NL" dirty="0"/>
              <a:t>Doe dit op een logische manier</a:t>
            </a:r>
          </a:p>
        </p:txBody>
      </p:sp>
    </p:spTree>
    <p:extLst>
      <p:ext uri="{BB962C8B-B14F-4D97-AF65-F5344CB8AC3E}">
        <p14:creationId xmlns:p14="http://schemas.microsoft.com/office/powerpoint/2010/main" val="1387719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E886602B-75E8-4C04-9600-5C958C59E6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0496" y="869749"/>
            <a:ext cx="5486400" cy="509587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i="1" dirty="0"/>
              <a:t>Projectfases</a:t>
            </a:r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81447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4 Projectgrenzen – Plan van aanpak</a:t>
            </a:r>
          </a:p>
        </p:txBody>
      </p:sp>
      <p:sp>
        <p:nvSpPr>
          <p:cNvPr id="28" name="Rechthoek 27"/>
          <p:cNvSpPr/>
          <p:nvPr/>
        </p:nvSpPr>
        <p:spPr>
          <a:xfrm>
            <a:off x="3048000" y="1894734"/>
            <a:ext cx="6096000" cy="306853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Projectgrenzen en randvoorwaarden</a:t>
            </a:r>
            <a:endParaRPr lang="nl-NL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projectgrenzen zijn benoemd. Er is minimaal benoemd: </a:t>
            </a:r>
            <a:endParaRPr lang="nl-NL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Begindatum en einddatum project</a:t>
            </a:r>
            <a:endParaRPr lang="nl-NL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Maximale budget </a:t>
            </a:r>
            <a:endParaRPr lang="nl-NL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Welke activiteiten op de ‘grens’ liggen en of ze wel of niet worden gedaan </a:t>
            </a:r>
            <a:endParaRPr lang="nl-NL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Randvoorwaarden (factoren waar de groep geen invloed op kan uitoefenen, maar waar aan voldaan moet zijn om het project succesvol af te ronden)</a:t>
            </a:r>
            <a:endParaRPr lang="nl-NL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122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4 Projectgrenzen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DAE727B7-D23B-4D91-8BAB-0979641572E1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4253807" y="1728123"/>
            <a:ext cx="2768600" cy="3759200"/>
          </a:xfrm>
          <a:prstGeom prst="rect">
            <a:avLst/>
          </a:prstGeom>
          <a:solidFill>
            <a:schemeClr val="accent1"/>
          </a:solidFill>
          <a:ln w="76200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nl-NL" altLang="nl-NL" sz="1800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5A49499-B70A-40DA-AB2D-6CF1584500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4932" y="1297911"/>
            <a:ext cx="2250616" cy="369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nl-NL" sz="1800" dirty="0">
                <a:solidFill>
                  <a:srgbClr val="002060"/>
                </a:solidFill>
              </a:rPr>
              <a:t>Start van het project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4883090-91BE-482C-834C-E88ABFE468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3732" y="5565111"/>
            <a:ext cx="1596591" cy="369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nl-NL" sz="1800" dirty="0">
                <a:solidFill>
                  <a:srgbClr val="002060"/>
                </a:solidFill>
              </a:rPr>
              <a:t>Einde  project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C2DACE1-C0D8-4394-91DD-B481BEDC98D8}"/>
              </a:ext>
            </a:extLst>
          </p:cNvPr>
          <p:cNvSpPr>
            <a:spLocks noChangeArrowheads="1"/>
          </p:cNvSpPr>
          <p:nvPr/>
        </p:nvSpPr>
        <p:spPr bwMode="auto">
          <a:xfrm rot="-5460000">
            <a:off x="2273675" y="3247994"/>
            <a:ext cx="2444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nl-NL" sz="1800" dirty="0"/>
              <a:t>Rand van het project</a:t>
            </a:r>
          </a:p>
        </p:txBody>
      </p:sp>
      <p:grpSp>
        <p:nvGrpSpPr>
          <p:cNvPr id="7" name="Group 7">
            <a:extLst>
              <a:ext uri="{FF2B5EF4-FFF2-40B4-BE49-F238E27FC236}">
                <a16:creationId xmlns:a16="http://schemas.microsoft.com/office/drawing/2014/main" id="{27577BC7-C228-427F-9935-0400A3AC2A43}"/>
              </a:ext>
            </a:extLst>
          </p:cNvPr>
          <p:cNvGrpSpPr>
            <a:grpSpLocks/>
          </p:cNvGrpSpPr>
          <p:nvPr/>
        </p:nvGrpSpPr>
        <p:grpSpPr bwMode="auto">
          <a:xfrm>
            <a:off x="4915795" y="2005936"/>
            <a:ext cx="1446212" cy="2744787"/>
            <a:chOff x="1201" y="1583"/>
            <a:chExt cx="911" cy="1729"/>
          </a:xfrm>
        </p:grpSpPr>
        <p:sp>
          <p:nvSpPr>
            <p:cNvPr id="8" name="Line 8">
              <a:extLst>
                <a:ext uri="{FF2B5EF4-FFF2-40B4-BE49-F238E27FC236}">
                  <a16:creationId xmlns:a16="http://schemas.microsoft.com/office/drawing/2014/main" id="{1AC95C1B-5C45-4B34-9FB8-644C8ED12B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1" y="1776"/>
              <a:ext cx="91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 dirty="0"/>
            </a:p>
          </p:txBody>
        </p:sp>
        <p:sp>
          <p:nvSpPr>
            <p:cNvPr id="9" name="Rectangle 9">
              <a:extLst>
                <a:ext uri="{FF2B5EF4-FFF2-40B4-BE49-F238E27FC236}">
                  <a16:creationId xmlns:a16="http://schemas.microsoft.com/office/drawing/2014/main" id="{AD79C22B-A734-41DA-872A-C4EAF87B78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4" y="1583"/>
              <a:ext cx="5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95000"/>
                <a:buFont typeface="Wingdings" panose="05000000000000000000" pitchFamily="2" charset="2"/>
                <a:buChar char="ª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Char char="w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ª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nl-NL" sz="1600" dirty="0"/>
                <a:t>Mijlpaal</a:t>
              </a:r>
            </a:p>
          </p:txBody>
        </p:sp>
        <p:sp>
          <p:nvSpPr>
            <p:cNvPr id="10" name="Line 10">
              <a:extLst>
                <a:ext uri="{FF2B5EF4-FFF2-40B4-BE49-F238E27FC236}">
                  <a16:creationId xmlns:a16="http://schemas.microsoft.com/office/drawing/2014/main" id="{5AAD7D8B-C891-4CBE-BCE8-39BEB7B800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1" y="2352"/>
              <a:ext cx="91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 dirty="0"/>
            </a:p>
          </p:txBody>
        </p:sp>
        <p:sp>
          <p:nvSpPr>
            <p:cNvPr id="11" name="Rectangle 11">
              <a:extLst>
                <a:ext uri="{FF2B5EF4-FFF2-40B4-BE49-F238E27FC236}">
                  <a16:creationId xmlns:a16="http://schemas.microsoft.com/office/drawing/2014/main" id="{7369ED54-EE1E-4F30-8EC0-A2BE07E5B0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4" y="1871"/>
              <a:ext cx="5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95000"/>
                <a:buFont typeface="Wingdings" panose="05000000000000000000" pitchFamily="2" charset="2"/>
                <a:buChar char="ª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Char char="w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ª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nl-NL" sz="1600" dirty="0"/>
                <a:t>Mijlpaal</a:t>
              </a:r>
            </a:p>
          </p:txBody>
        </p:sp>
        <p:sp>
          <p:nvSpPr>
            <p:cNvPr id="12" name="Line 12">
              <a:extLst>
                <a:ext uri="{FF2B5EF4-FFF2-40B4-BE49-F238E27FC236}">
                  <a16:creationId xmlns:a16="http://schemas.microsoft.com/office/drawing/2014/main" id="{7A9301D1-41F2-4E49-92C7-C8EC500066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1" y="2064"/>
              <a:ext cx="91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 dirty="0"/>
            </a:p>
          </p:txBody>
        </p:sp>
        <p:sp>
          <p:nvSpPr>
            <p:cNvPr id="13" name="Line 13">
              <a:extLst>
                <a:ext uri="{FF2B5EF4-FFF2-40B4-BE49-F238E27FC236}">
                  <a16:creationId xmlns:a16="http://schemas.microsoft.com/office/drawing/2014/main" id="{FA6298C6-FEB4-4624-A1AA-71C0879ED9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1" y="3072"/>
              <a:ext cx="91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 dirty="0"/>
            </a:p>
          </p:txBody>
        </p:sp>
        <p:sp>
          <p:nvSpPr>
            <p:cNvPr id="14" name="Line 14">
              <a:extLst>
                <a:ext uri="{FF2B5EF4-FFF2-40B4-BE49-F238E27FC236}">
                  <a16:creationId xmlns:a16="http://schemas.microsoft.com/office/drawing/2014/main" id="{66CD6E10-6FC8-4652-BA43-D9C70448C3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1" y="2784"/>
              <a:ext cx="91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 dirty="0"/>
            </a:p>
          </p:txBody>
        </p:sp>
        <p:sp>
          <p:nvSpPr>
            <p:cNvPr id="15" name="Line 15">
              <a:extLst>
                <a:ext uri="{FF2B5EF4-FFF2-40B4-BE49-F238E27FC236}">
                  <a16:creationId xmlns:a16="http://schemas.microsoft.com/office/drawing/2014/main" id="{F57D8384-D46C-4D41-B99C-A5650608AB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1" y="3312"/>
              <a:ext cx="91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 dirty="0"/>
            </a:p>
          </p:txBody>
        </p:sp>
      </p:grpSp>
      <p:sp>
        <p:nvSpPr>
          <p:cNvPr id="16" name="Rectangle 16">
            <a:extLst>
              <a:ext uri="{FF2B5EF4-FFF2-40B4-BE49-F238E27FC236}">
                <a16:creationId xmlns:a16="http://schemas.microsoft.com/office/drawing/2014/main" id="{25309E83-31A1-4DF7-A0FF-CA884868A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5332" y="5573048"/>
            <a:ext cx="1217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nl-NL" sz="2400" dirty="0"/>
              <a:t>Project</a:t>
            </a:r>
          </a:p>
        </p:txBody>
      </p:sp>
      <p:grpSp>
        <p:nvGrpSpPr>
          <p:cNvPr id="17" name="Group 17">
            <a:extLst>
              <a:ext uri="{FF2B5EF4-FFF2-40B4-BE49-F238E27FC236}">
                <a16:creationId xmlns:a16="http://schemas.microsoft.com/office/drawing/2014/main" id="{D52B0A51-525E-4217-8252-AD0937E0472F}"/>
              </a:ext>
            </a:extLst>
          </p:cNvPr>
          <p:cNvGrpSpPr>
            <a:grpSpLocks/>
          </p:cNvGrpSpPr>
          <p:nvPr/>
        </p:nvGrpSpPr>
        <p:grpSpPr bwMode="auto">
          <a:xfrm>
            <a:off x="3777557" y="3321973"/>
            <a:ext cx="3721100" cy="2616200"/>
            <a:chOff x="484" y="2404"/>
            <a:chExt cx="2344" cy="1648"/>
          </a:xfrm>
        </p:grpSpPr>
        <p:sp>
          <p:nvSpPr>
            <p:cNvPr id="18" name="AutoShape 18">
              <a:extLst>
                <a:ext uri="{FF2B5EF4-FFF2-40B4-BE49-F238E27FC236}">
                  <a16:creationId xmlns:a16="http://schemas.microsoft.com/office/drawing/2014/main" id="{90C99AAC-CCDB-4552-B012-2E3D4213AC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" y="2404"/>
              <a:ext cx="280" cy="232"/>
            </a:xfrm>
            <a:prstGeom prst="rightArrow">
              <a:avLst>
                <a:gd name="adj1" fmla="val 50000"/>
                <a:gd name="adj2" fmla="val 52517"/>
              </a:avLst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95000"/>
                <a:buFont typeface="Wingdings" panose="05000000000000000000" pitchFamily="2" charset="2"/>
                <a:buChar char="ª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Char char="w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ª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nl-NL" altLang="nl-NL" sz="1800" dirty="0"/>
            </a:p>
          </p:txBody>
        </p:sp>
        <p:sp>
          <p:nvSpPr>
            <p:cNvPr id="19" name="AutoShape 19">
              <a:extLst>
                <a:ext uri="{FF2B5EF4-FFF2-40B4-BE49-F238E27FC236}">
                  <a16:creationId xmlns:a16="http://schemas.microsoft.com/office/drawing/2014/main" id="{81527A27-738B-4646-8055-3A5B3FA593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8" y="2404"/>
              <a:ext cx="280" cy="232"/>
            </a:xfrm>
            <a:prstGeom prst="leftArrow">
              <a:avLst>
                <a:gd name="adj1" fmla="val 50000"/>
                <a:gd name="adj2" fmla="val 52483"/>
              </a:avLst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95000"/>
                <a:buFont typeface="Wingdings" panose="05000000000000000000" pitchFamily="2" charset="2"/>
                <a:buChar char="ª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Char char="w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ª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nl-NL" altLang="nl-NL" sz="1800" dirty="0"/>
            </a:p>
          </p:txBody>
        </p:sp>
        <p:sp>
          <p:nvSpPr>
            <p:cNvPr id="20" name="AutoShape 20">
              <a:extLst>
                <a:ext uri="{FF2B5EF4-FFF2-40B4-BE49-F238E27FC236}">
                  <a16:creationId xmlns:a16="http://schemas.microsoft.com/office/drawing/2014/main" id="{18DF785F-343D-4154-AFEB-8BF7C456BD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0" y="2404"/>
              <a:ext cx="280" cy="232"/>
            </a:xfrm>
            <a:prstGeom prst="rightArrow">
              <a:avLst>
                <a:gd name="adj1" fmla="val 50000"/>
                <a:gd name="adj2" fmla="val 52517"/>
              </a:avLst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95000"/>
                <a:buFont typeface="Wingdings" panose="05000000000000000000" pitchFamily="2" charset="2"/>
                <a:buChar char="ª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Char char="w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ª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nl-NL" altLang="nl-NL" sz="1800" dirty="0"/>
            </a:p>
          </p:txBody>
        </p:sp>
        <p:sp>
          <p:nvSpPr>
            <p:cNvPr id="21" name="AutoShape 21">
              <a:extLst>
                <a:ext uri="{FF2B5EF4-FFF2-40B4-BE49-F238E27FC236}">
                  <a16:creationId xmlns:a16="http://schemas.microsoft.com/office/drawing/2014/main" id="{A64C66BB-D0C6-4F84-8E69-3B507C6A60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2" y="2404"/>
              <a:ext cx="280" cy="232"/>
            </a:xfrm>
            <a:prstGeom prst="leftArrow">
              <a:avLst>
                <a:gd name="adj1" fmla="val 50000"/>
                <a:gd name="adj2" fmla="val 52483"/>
              </a:avLst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95000"/>
                <a:buFont typeface="Wingdings" panose="05000000000000000000" pitchFamily="2" charset="2"/>
                <a:buChar char="ª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Char char="w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ª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nl-NL" altLang="nl-NL" sz="1800" dirty="0"/>
            </a:p>
          </p:txBody>
        </p:sp>
        <p:sp>
          <p:nvSpPr>
            <p:cNvPr id="22" name="AutoShape 22">
              <a:extLst>
                <a:ext uri="{FF2B5EF4-FFF2-40B4-BE49-F238E27FC236}">
                  <a16:creationId xmlns:a16="http://schemas.microsoft.com/office/drawing/2014/main" id="{B55E03E2-C666-4561-8FF9-AD9C427A9A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6" y="3484"/>
              <a:ext cx="232" cy="280"/>
            </a:xfrm>
            <a:prstGeom prst="downArrow">
              <a:avLst>
                <a:gd name="adj1" fmla="val 50000"/>
                <a:gd name="adj2" fmla="val 52517"/>
              </a:avLst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95000"/>
                <a:buFont typeface="Wingdings" panose="05000000000000000000" pitchFamily="2" charset="2"/>
                <a:buChar char="ª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Char char="w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ª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nl-NL" altLang="nl-NL" sz="1800" dirty="0"/>
            </a:p>
          </p:txBody>
        </p:sp>
        <p:sp>
          <p:nvSpPr>
            <p:cNvPr id="23" name="AutoShape 23">
              <a:extLst>
                <a:ext uri="{FF2B5EF4-FFF2-40B4-BE49-F238E27FC236}">
                  <a16:creationId xmlns:a16="http://schemas.microsoft.com/office/drawing/2014/main" id="{ACD78734-96BB-4055-8C0D-E56C5A1E9A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6" y="3772"/>
              <a:ext cx="232" cy="280"/>
            </a:xfrm>
            <a:prstGeom prst="upArrow">
              <a:avLst>
                <a:gd name="adj1" fmla="val 50000"/>
                <a:gd name="adj2" fmla="val 52483"/>
              </a:avLst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95000"/>
                <a:buFont typeface="Wingdings" panose="05000000000000000000" pitchFamily="2" charset="2"/>
                <a:buChar char="ª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Char char="w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ª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nl-NL" altLang="nl-NL" sz="1800" dirty="0"/>
            </a:p>
          </p:txBody>
        </p:sp>
      </p:grpSp>
      <p:grpSp>
        <p:nvGrpSpPr>
          <p:cNvPr id="24" name="Group 24">
            <a:extLst>
              <a:ext uri="{FF2B5EF4-FFF2-40B4-BE49-F238E27FC236}">
                <a16:creationId xmlns:a16="http://schemas.microsoft.com/office/drawing/2014/main" id="{0A15570C-D86F-4466-BB76-25DC74B49BA7}"/>
              </a:ext>
            </a:extLst>
          </p:cNvPr>
          <p:cNvGrpSpPr>
            <a:grpSpLocks/>
          </p:cNvGrpSpPr>
          <p:nvPr/>
        </p:nvGrpSpPr>
        <p:grpSpPr bwMode="auto">
          <a:xfrm>
            <a:off x="6668395" y="1809086"/>
            <a:ext cx="3382962" cy="3703637"/>
            <a:chOff x="2305" y="1459"/>
            <a:chExt cx="2131" cy="2333"/>
          </a:xfrm>
        </p:grpSpPr>
        <p:sp>
          <p:nvSpPr>
            <p:cNvPr id="25" name="Line 25">
              <a:extLst>
                <a:ext uri="{FF2B5EF4-FFF2-40B4-BE49-F238E27FC236}">
                  <a16:creationId xmlns:a16="http://schemas.microsoft.com/office/drawing/2014/main" id="{25F19C33-39A1-4F72-9E5E-517F4388700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45" y="1617"/>
              <a:ext cx="503" cy="1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stealth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 dirty="0"/>
            </a:p>
          </p:txBody>
        </p:sp>
        <p:sp>
          <p:nvSpPr>
            <p:cNvPr id="26" name="Rectangle 26">
              <a:extLst>
                <a:ext uri="{FF2B5EF4-FFF2-40B4-BE49-F238E27FC236}">
                  <a16:creationId xmlns:a16="http://schemas.microsoft.com/office/drawing/2014/main" id="{25789710-BE8A-4D46-94F0-DA505C455D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14" y="1459"/>
              <a:ext cx="142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95000"/>
                <a:buFont typeface="Wingdings" panose="05000000000000000000" pitchFamily="2" charset="2"/>
                <a:buChar char="ª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Char char="w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ª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nl-NL" sz="2000" dirty="0"/>
                <a:t>Projectgrens (4x)</a:t>
              </a:r>
            </a:p>
          </p:txBody>
        </p:sp>
        <p:sp>
          <p:nvSpPr>
            <p:cNvPr id="27" name="Line 27">
              <a:extLst>
                <a:ext uri="{FF2B5EF4-FFF2-40B4-BE49-F238E27FC236}">
                  <a16:creationId xmlns:a16="http://schemas.microsoft.com/office/drawing/2014/main" id="{076E66BD-15E7-4ECF-8726-A3ECF1A2200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05" y="1633"/>
              <a:ext cx="815" cy="21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stealth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 dirty="0"/>
            </a:p>
          </p:txBody>
        </p:sp>
      </p:grpSp>
    </p:spTree>
    <p:extLst>
      <p:ext uri="{BB962C8B-B14F-4D97-AF65-F5344CB8AC3E}">
        <p14:creationId xmlns:p14="http://schemas.microsoft.com/office/powerpoint/2010/main" val="2625228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  <p:bldP spid="6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5 Tussenresultaat</a:t>
            </a: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B3F26B16-987C-4EF5-A6DA-08F0F592393B}"/>
              </a:ext>
            </a:extLst>
          </p:cNvPr>
          <p:cNvSpPr txBox="1"/>
          <p:nvPr/>
        </p:nvSpPr>
        <p:spPr>
          <a:xfrm>
            <a:off x="3044505" y="2627755"/>
            <a:ext cx="6102990" cy="8012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Tussenresultaat</a:t>
            </a:r>
            <a:endParaRPr lang="nl-NL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tussenresultaten zijn beschreven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67511839"/>
      </p:ext>
    </p:extLst>
  </p:cSld>
  <p:clrMapOvr>
    <a:masterClrMapping/>
  </p:clrMapOvr>
</p:sld>
</file>

<file path=ppt/theme/theme1.xml><?xml version="1.0" encoding="utf-8"?>
<a:theme xmlns:a="http://schemas.openxmlformats.org/drawingml/2006/main" name="Thema1">
  <a:themeElements>
    <a:clrScheme name="Aangepast 1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BDEA1A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848D2DA3-4BAC-4590-9F3A-C04EAD61AF1C}" vid="{84936BD3-994A-46F0-BAD8-245BDD45B96D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E0517EB-918A-4F91-B474-4547F2D83E5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682319F-A9FC-4915-B96B-44C342C4B0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D7DE6F1-65E5-4742-993C-166C160C650C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47a28104-336f-447d-946e-e305ac2bcd47"/>
    <ds:schemaRef ds:uri="34354c1b-6b8c-435b-ad50-990538c1955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4899</TotalTime>
  <Words>212</Words>
  <Application>Microsoft Office PowerPoint</Application>
  <PresentationFormat>Breedbeeld</PresentationFormat>
  <Paragraphs>55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Harlow Solid Italic</vt:lpstr>
      <vt:lpstr>Symbol</vt:lpstr>
      <vt:lpstr>Thema1</vt:lpstr>
      <vt:lpstr>Plan van aanpak  “Verhalencafé”</vt:lpstr>
      <vt:lpstr>Plan van aanpak</vt:lpstr>
      <vt:lpstr>Plan van aanpak</vt:lpstr>
      <vt:lpstr>3 Projectactiviteiten – Plan van aanpak</vt:lpstr>
      <vt:lpstr>3 Projectactiviteiten</vt:lpstr>
      <vt:lpstr>Projectfases </vt:lpstr>
      <vt:lpstr>4 Projectgrenzen – Plan van aanpak</vt:lpstr>
      <vt:lpstr>4 Projectgrenzen</vt:lpstr>
      <vt:lpstr>5 Tussenresultaat</vt:lpstr>
      <vt:lpstr>5 Tussenresultaat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Thomas Noordeloos</dc:creator>
  <cp:lastModifiedBy>Susanne Dobbelsteen</cp:lastModifiedBy>
  <cp:revision>56</cp:revision>
  <dcterms:created xsi:type="dcterms:W3CDTF">2017-09-05T13:31:36Z</dcterms:created>
  <dcterms:modified xsi:type="dcterms:W3CDTF">2020-09-07T10:37:45Z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