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1" r:id="rId7"/>
    <p:sldId id="270" r:id="rId8"/>
    <p:sldId id="262" r:id="rId9"/>
    <p:sldId id="264" r:id="rId10"/>
    <p:sldId id="269" r:id="rId11"/>
    <p:sldId id="263" r:id="rId12"/>
    <p:sldId id="271" r:id="rId13"/>
    <p:sldId id="272" r:id="rId14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D69FF-0D70-4764-AD51-DAD9C8D3734D}" v="3" dt="2020-09-07T10:37:21.223"/>
    <p1510:client id="{FB2BA856-E11D-4C09-A11D-97DE12E052FE}" v="3" vWet="7" dt="2020-09-07T10:37:18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Dobbelsteen" userId="81f3f0aa-5bda-4037-88fc-3b3b457a550e" providerId="ADAL" clId="{023D69FF-0D70-4764-AD51-DAD9C8D3734D}"/>
    <pc:docChg chg="delSld">
      <pc:chgData name="Susanne Dobbelsteen" userId="81f3f0aa-5bda-4037-88fc-3b3b457a550e" providerId="ADAL" clId="{023D69FF-0D70-4764-AD51-DAD9C8D3734D}" dt="2020-09-07T10:37:21.223" v="2" actId="47"/>
      <pc:docMkLst>
        <pc:docMk/>
      </pc:docMkLst>
      <pc:sldChg chg="del">
        <pc:chgData name="Susanne Dobbelsteen" userId="81f3f0aa-5bda-4037-88fc-3b3b457a550e" providerId="ADAL" clId="{023D69FF-0D70-4764-AD51-DAD9C8D3734D}" dt="2020-09-07T10:37:17.776" v="0" actId="47"/>
        <pc:sldMkLst>
          <pc:docMk/>
          <pc:sldMk cId="2754702312" sldId="260"/>
        </pc:sldMkLst>
      </pc:sldChg>
      <pc:sldChg chg="del">
        <pc:chgData name="Susanne Dobbelsteen" userId="81f3f0aa-5bda-4037-88fc-3b3b457a550e" providerId="ADAL" clId="{023D69FF-0D70-4764-AD51-DAD9C8D3734D}" dt="2020-09-07T10:37:20.017" v="1" actId="47"/>
        <pc:sldMkLst>
          <pc:docMk/>
          <pc:sldMk cId="2673538948" sldId="265"/>
        </pc:sldMkLst>
      </pc:sldChg>
      <pc:sldChg chg="del">
        <pc:chgData name="Susanne Dobbelsteen" userId="81f3f0aa-5bda-4037-88fc-3b3b457a550e" providerId="ADAL" clId="{023D69FF-0D70-4764-AD51-DAD9C8D3734D}" dt="2020-09-07T10:37:21.223" v="2" actId="47"/>
        <pc:sldMkLst>
          <pc:docMk/>
          <pc:sldMk cId="2903219753" sldId="267"/>
        </pc:sldMkLst>
      </pc:sldChg>
    </pc:docChg>
  </pc:docChgLst>
  <pc:docChgLst>
    <pc:chgData name="Thomas Noordeloos" userId="7c446670-7459-44eb-8c93-60d80c060528" providerId="ADAL" clId="{FB2BA856-E11D-4C09-A11D-97DE12E052FE}"/>
    <pc:docChg chg="addSld modSld sldOrd">
      <pc:chgData name="Thomas Noordeloos" userId="7c446670-7459-44eb-8c93-60d80c060528" providerId="ADAL" clId="{FB2BA856-E11D-4C09-A11D-97DE12E052FE}" dt="2020-09-07T10:31:48.738" v="7" actId="1076"/>
      <pc:docMkLst>
        <pc:docMk/>
      </pc:docMkLst>
      <pc:sldChg chg="ord">
        <pc:chgData name="Thomas Noordeloos" userId="7c446670-7459-44eb-8c93-60d80c060528" providerId="ADAL" clId="{FB2BA856-E11D-4C09-A11D-97DE12E052FE}" dt="2020-09-03T10:05:36.096" v="1"/>
        <pc:sldMkLst>
          <pc:docMk/>
          <pc:sldMk cId="2448122641" sldId="269"/>
        </pc:sldMkLst>
      </pc:sldChg>
      <pc:sldChg chg="addSp delSp modSp add mod modAnim">
        <pc:chgData name="Thomas Noordeloos" userId="7c446670-7459-44eb-8c93-60d80c060528" providerId="ADAL" clId="{FB2BA856-E11D-4C09-A11D-97DE12E052FE}" dt="2020-09-07T10:31:48.738" v="7" actId="1076"/>
        <pc:sldMkLst>
          <pc:docMk/>
          <pc:sldMk cId="867511839" sldId="271"/>
        </pc:sldMkLst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3" creationId="{FFDC2A5E-3664-4955-BAA5-1786862CEDC1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4" creationId="{DB671249-9C9D-4CAD-9CAB-F7C68684F10E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5" creationId="{B33D0D92-418B-4454-A033-000BF45E3B0B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6" creationId="{058D7425-23C3-4400-86EC-1F172AC5BCB1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7" creationId="{B69E5F23-BF0B-4D9B-8BC0-8E9B7306EBF9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8" creationId="{69A131FA-5D28-42F1-806C-916F81AADEF7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9" creationId="{8DA9400F-D63F-4F27-A485-F3EAC4644638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0" creationId="{62EEB814-A109-414B-92AB-1E8F998DECA0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1" creationId="{25397A3D-944B-4200-A4D3-58FFAB23CA55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2" creationId="{08654A6E-7A00-4E04-807B-4D2E6A260462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3" creationId="{2069DAA2-A6B8-447A-A71B-8B324627F233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4" creationId="{5728C355-CDDD-4602-B7A4-EE7A7E75B0E4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5" creationId="{E0E88C9E-7B2C-457A-8C16-F815A58CF48C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6" creationId="{82AF4752-BC15-4B7F-8399-D7D9ED66B413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7" creationId="{4FE1ECCA-33D3-4512-A77B-19911FC99F92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8" creationId="{4EFF2782-89BD-4BCC-BC3B-E38A9EFBD51D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19" creationId="{5B37C9AF-1690-4C51-B06D-70A992BBFB4C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0" creationId="{5579C965-3FFC-4199-8F30-99567263BEDF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1" creationId="{D04595F6-F6EC-45F0-8D4D-7638E0DB1560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2" creationId="{BD0F819D-6743-40B5-8DC7-88BE5BA9F293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3" creationId="{37FB3C7E-C41B-4935-A7BC-F56CFC3DC70F}"/>
          </ac:spMkLst>
        </pc:spChg>
        <pc:spChg chg="del">
          <ac:chgData name="Thomas Noordeloos" userId="7c446670-7459-44eb-8c93-60d80c060528" providerId="ADAL" clId="{FB2BA856-E11D-4C09-A11D-97DE12E052FE}" dt="2020-09-07T10:31:28.205" v="5" actId="478"/>
          <ac:spMkLst>
            <pc:docMk/>
            <pc:sldMk cId="867511839" sldId="271"/>
            <ac:spMk id="24" creationId="{92DFADFC-E5C8-4A84-9D4B-7A7E80E318B8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5" creationId="{D5DC0CE6-B8A6-4B96-A720-612F9DD13214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6" creationId="{0C82A23A-63A3-4E7F-95E6-06A582A76610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7" creationId="{30A3D1C7-7EE9-436E-8D11-2EF1097375A7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8" creationId="{5A8F1203-5E1B-4DE4-A9B4-98109B0BDF1A}"/>
          </ac:spMkLst>
        </pc:spChg>
        <pc:spChg chg="del">
          <ac:chgData name="Thomas Noordeloos" userId="7c446670-7459-44eb-8c93-60d80c060528" providerId="ADAL" clId="{FB2BA856-E11D-4C09-A11D-97DE12E052FE}" dt="2020-09-07T10:31:24.378" v="4" actId="478"/>
          <ac:spMkLst>
            <pc:docMk/>
            <pc:sldMk cId="867511839" sldId="271"/>
            <ac:spMk id="29" creationId="{3EAC7DAA-D8A1-4CD8-89A2-D36FC40642A9}"/>
          </ac:spMkLst>
        </pc:spChg>
        <pc:spChg chg="add mod">
          <ac:chgData name="Thomas Noordeloos" userId="7c446670-7459-44eb-8c93-60d80c060528" providerId="ADAL" clId="{FB2BA856-E11D-4C09-A11D-97DE12E052FE}" dt="2020-09-07T10:31:48.738" v="7" actId="1076"/>
          <ac:spMkLst>
            <pc:docMk/>
            <pc:sldMk cId="867511839" sldId="271"/>
            <ac:spMk id="31" creationId="{B3F26B16-987C-4EF5-A6DA-08F0F592393B}"/>
          </ac:spMkLst>
        </pc:spChg>
      </pc:sldChg>
      <pc:sldChg chg="add">
        <pc:chgData name="Thomas Noordeloos" userId="7c446670-7459-44eb-8c93-60d80c060528" providerId="ADAL" clId="{FB2BA856-E11D-4C09-A11D-97DE12E052FE}" dt="2020-09-07T10:31:16.887" v="3" actId="2890"/>
        <pc:sldMkLst>
          <pc:docMk/>
          <pc:sldMk cId="1595929849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462"/>
          </a:xfrm>
        </p:spPr>
        <p:txBody>
          <a:bodyPr/>
          <a:lstStyle/>
          <a:p>
            <a:r>
              <a:rPr lang="nl-NL" dirty="0"/>
              <a:t>Plan van aanpak </a:t>
            </a:r>
            <a:br>
              <a:rPr lang="nl-NL" dirty="0"/>
            </a:br>
            <a:r>
              <a:rPr lang="nl-NL" dirty="0"/>
              <a:t>“Verhalencafé”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3648614" y="2635130"/>
            <a:ext cx="4894772" cy="3499661"/>
            <a:chOff x="3816967" y="3183771"/>
            <a:chExt cx="4558067" cy="3147830"/>
          </a:xfrm>
        </p:grpSpPr>
        <p:grpSp>
          <p:nvGrpSpPr>
            <p:cNvPr id="4" name="Groep 3"/>
            <p:cNvGrpSpPr/>
            <p:nvPr/>
          </p:nvGrpSpPr>
          <p:grpSpPr>
            <a:xfrm>
              <a:off x="3816967" y="3183771"/>
              <a:ext cx="4558067" cy="3147830"/>
              <a:chOff x="1381125" y="4443210"/>
              <a:chExt cx="3320335" cy="2414789"/>
            </a:xfrm>
          </p:grpSpPr>
          <p:pic>
            <p:nvPicPr>
              <p:cNvPr id="6" name="Afbeelding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125" y="4443210"/>
                <a:ext cx="3320335" cy="2414789"/>
              </a:xfrm>
              <a:prstGeom prst="rect">
                <a:avLst/>
              </a:prstGeom>
            </p:spPr>
          </p:pic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6035" y="5911402"/>
                <a:ext cx="637782" cy="244483"/>
              </a:xfrm>
              <a:prstGeom prst="rect">
                <a:avLst/>
              </a:prstGeom>
            </p:spPr>
          </p:pic>
        </p:grpSp>
        <p:sp>
          <p:nvSpPr>
            <p:cNvPr id="5" name="Tekstvak 4"/>
            <p:cNvSpPr txBox="1"/>
            <p:nvPr/>
          </p:nvSpPr>
          <p:spPr>
            <a:xfrm>
              <a:off x="5316694" y="4182405"/>
              <a:ext cx="153299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>
                  <a:latin typeface="Harlow Solid Italic" panose="04030604020F02020D02" pitchFamily="82" charset="0"/>
                </a:rPr>
                <a:t>Verhalen</a:t>
              </a:r>
              <a:endParaRPr lang="nl-NL" sz="2000" b="1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 Tussenresultaat</a:t>
            </a:r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FFDC2A5E-3664-4955-BAA5-1786862CE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991" y="3556001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DB671249-9C9D-4CAD-9CAB-F7C68684F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816" y="3052763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B33D0D92-418B-4454-A033-000BF45E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491" y="4164013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058D7425-23C3-4400-86EC-1F172AC5B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928" y="4095751"/>
            <a:ext cx="757238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B69E5F23-BF0B-4D9B-8BC0-8E9B7306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316" y="3667126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69A131FA-5D28-42F1-806C-916F81AA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728" y="3273426"/>
            <a:ext cx="757238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8DA9400F-D63F-4F27-A485-F3EAC4644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3853" y="3516313"/>
            <a:ext cx="3889375" cy="396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62EEB814-A109-414B-92AB-1E8F998DEC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2166" y="4060826"/>
            <a:ext cx="3600450" cy="393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5397A3D-944B-4200-A4D3-58FFAB23C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4466" y="4164013"/>
            <a:ext cx="4006850" cy="544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08654A6E-7A00-4E04-807B-4D2E6A260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2178" y="3695701"/>
            <a:ext cx="4151313" cy="323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2069DAA2-A6B8-447A-A71B-8B324627F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9278" y="4343401"/>
            <a:ext cx="5629275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5728C355-CDDD-4602-B7A4-EE7A7E75B0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7591" y="3667126"/>
            <a:ext cx="5160962" cy="104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0E88C9E-7B2C-457A-8C16-F815A58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575" y="3183546"/>
            <a:ext cx="1031875" cy="6476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/>
              <a:t>Facilitair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4FE1ECCA-33D3-4512-A77B-19911FC9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854" y="4343400"/>
            <a:ext cx="1397000" cy="758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dirty="0"/>
              <a:t>Communicatie</a:t>
            </a:r>
            <a:endParaRPr lang="nl-NL" altLang="nl-NL" sz="1800" dirty="0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EFF2782-89BD-4BCC-BC3B-E38A9EFB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019" y="4203700"/>
            <a:ext cx="10445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/>
              <a:t>…?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B37C9AF-1690-4C51-B06D-70A992BBF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591" y="3232151"/>
            <a:ext cx="10445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/>
              <a:t>Catering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579C965-3FFC-4199-8F30-99567263B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781" y="3734465"/>
            <a:ext cx="1387475" cy="752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dirty="0"/>
              <a:t>Projectleiding</a:t>
            </a:r>
            <a:endParaRPr lang="nl-NL" altLang="nl-NL" sz="1800" dirty="0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D04595F6-F6EC-45F0-8D4D-7638E0DB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143" y="5406102"/>
            <a:ext cx="2705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Veel projectactiviteiten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BD0F819D-6743-40B5-8DC7-88BE5BA9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1" y="5421313"/>
            <a:ext cx="2587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Veel tussenproducten</a:t>
            </a:r>
          </a:p>
        </p:txBody>
      </p:sp>
      <p:sp>
        <p:nvSpPr>
          <p:cNvPr id="23" name="Oval 23">
            <a:extLst>
              <a:ext uri="{FF2B5EF4-FFF2-40B4-BE49-F238E27FC236}">
                <a16:creationId xmlns:a16="http://schemas.microsoft.com/office/drawing/2014/main" id="{37FB3C7E-C41B-4935-A7BC-F56CFC3DC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653" y="2584451"/>
            <a:ext cx="2627313" cy="26638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2DFADFC-E5C8-4A84-9D4B-7A7E80E31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1" y="1238251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Alle tussenproducten </a:t>
            </a:r>
            <a:br>
              <a:rPr lang="en-US" altLang="nl-NL" sz="1800" i="1" dirty="0"/>
            </a:br>
            <a:r>
              <a:rPr lang="en-US" altLang="nl-NL" sz="1800" i="1" dirty="0"/>
              <a:t>samen = Projectresultaat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D5DC0CE6-B8A6-4B96-A720-612F9DD1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565" y="2608204"/>
            <a:ext cx="2058256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 err="1"/>
              <a:t>Projectactiviteiten</a:t>
            </a:r>
            <a:endParaRPr lang="en-US" altLang="nl-NL" sz="1800" i="1" dirty="0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0C82A23A-63A3-4E7F-95E6-06A582A76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891" y="2138364"/>
            <a:ext cx="18526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tussenproduct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30A3D1C7-7EE9-436E-8D11-2EF10973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629" y="1849439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Kwaliteit van het 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5A8F1203-5E1B-4DE4-A9B4-98109B0BD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5341" y="2693988"/>
            <a:ext cx="854075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4400" i="1" dirty="0">
                <a:solidFill>
                  <a:srgbClr val="FF0000"/>
                </a:solidFill>
              </a:rPr>
              <a:t>Q</a:t>
            </a:r>
            <a:r>
              <a:rPr lang="en-US" altLang="nl-NL" sz="1800" i="1" dirty="0">
                <a:solidFill>
                  <a:srgbClr val="FF0000"/>
                </a:solidFill>
              </a:rPr>
              <a:t>  Kwaliteit hele project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3EAC7DAA-D8A1-4CD8-89A2-D36FC4064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891" y="3082926"/>
            <a:ext cx="1428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 Q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            Q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</a:t>
            </a:r>
            <a:br>
              <a:rPr lang="en-US" altLang="nl-NL" sz="1800" i="1" dirty="0">
                <a:solidFill>
                  <a:srgbClr val="FF0000"/>
                </a:solidFill>
              </a:rPr>
            </a:br>
            <a:r>
              <a:rPr lang="en-US" altLang="nl-NL" sz="1800" i="1" dirty="0">
                <a:solidFill>
                  <a:srgbClr val="FF0000"/>
                </a:solidFill>
              </a:rPr>
              <a:t>Q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nl-NL" sz="18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Q          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2AF4752-BC15-4B7F-8399-D7D9ED66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298" y="3704847"/>
            <a:ext cx="1347001" cy="834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/>
              <a:t>Presentaties</a:t>
            </a:r>
          </a:p>
        </p:txBody>
      </p:sp>
    </p:spTree>
    <p:extLst>
      <p:ext uri="{BB962C8B-B14F-4D97-AF65-F5344CB8AC3E}">
        <p14:creationId xmlns:p14="http://schemas.microsoft.com/office/powerpoint/2010/main" val="15959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1811681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F0FF152-B524-4E2E-A69E-FEED1383A34A}"/>
              </a:ext>
            </a:extLst>
          </p:cNvPr>
          <p:cNvGrpSpPr/>
          <p:nvPr/>
        </p:nvGrpSpPr>
        <p:grpSpPr>
          <a:xfrm>
            <a:off x="2819636" y="1770117"/>
            <a:ext cx="6552728" cy="3889334"/>
            <a:chOff x="2819636" y="1770117"/>
            <a:chExt cx="6552728" cy="3889334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9636" y="1770117"/>
              <a:ext cx="6552728" cy="388933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55648"/>
            <a:stretch/>
          </p:blipFill>
          <p:spPr>
            <a:xfrm>
              <a:off x="2819636" y="3934437"/>
              <a:ext cx="6552728" cy="1725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572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Projectactiviteiten – Plan van aanpak</a:t>
            </a:r>
          </a:p>
        </p:txBody>
      </p:sp>
      <p:sp>
        <p:nvSpPr>
          <p:cNvPr id="4" name="Rechthoek 3"/>
          <p:cNvSpPr/>
          <p:nvPr/>
        </p:nvSpPr>
        <p:spPr>
          <a:xfrm>
            <a:off x="3048000" y="2633398"/>
            <a:ext cx="6096000" cy="159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Projectactiviteiten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beschreven welke taken of activiteiten er uitgevoerd moeten worden om het projectresultaat te bereiken.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taken of activiteiten zijn uitgesplitst in onderdelen die per keer gedaan moeten worden. 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7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Projectactiviteiten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/>
        </p:nvSpPr>
        <p:spPr>
          <a:xfrm>
            <a:off x="1672613" y="1496310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Geef een overzicht van alle </a:t>
            </a:r>
            <a:r>
              <a:rPr lang="nl-NL" b="1" dirty="0"/>
              <a:t>projectactiviteiten</a:t>
            </a:r>
          </a:p>
          <a:p>
            <a:r>
              <a:rPr lang="nl-NL" dirty="0"/>
              <a:t>Per werkgroep: </a:t>
            </a:r>
          </a:p>
          <a:p>
            <a:pPr lvl="1"/>
            <a:r>
              <a:rPr lang="nl-NL" dirty="0"/>
              <a:t>Catering</a:t>
            </a:r>
          </a:p>
          <a:p>
            <a:pPr lvl="1"/>
            <a:r>
              <a:rPr lang="nl-NL" dirty="0"/>
              <a:t>Projectleiding </a:t>
            </a:r>
          </a:p>
          <a:p>
            <a:pPr lvl="1"/>
            <a:r>
              <a:rPr lang="nl-NL" dirty="0"/>
              <a:t>Communicatie </a:t>
            </a:r>
          </a:p>
          <a:p>
            <a:pPr lvl="1"/>
            <a:r>
              <a:rPr lang="nl-NL" dirty="0"/>
              <a:t>Facilitair</a:t>
            </a:r>
          </a:p>
          <a:p>
            <a:r>
              <a:rPr lang="nl-NL" dirty="0"/>
              <a:t>Benoem in welke </a:t>
            </a:r>
            <a:r>
              <a:rPr lang="nl-NL" b="1" i="1" dirty="0"/>
              <a:t>projectfase</a:t>
            </a:r>
            <a:r>
              <a:rPr lang="nl-NL" dirty="0"/>
              <a:t> welke activiteit wordt uitgevoerd</a:t>
            </a:r>
          </a:p>
          <a:p>
            <a:r>
              <a:rPr lang="nl-NL" dirty="0"/>
              <a:t>Doe dit op een logische manier</a:t>
            </a:r>
          </a:p>
        </p:txBody>
      </p:sp>
    </p:spTree>
    <p:extLst>
      <p:ext uri="{BB962C8B-B14F-4D97-AF65-F5344CB8AC3E}">
        <p14:creationId xmlns:p14="http://schemas.microsoft.com/office/powerpoint/2010/main" val="138771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886602B-75E8-4C04-9600-5C958C59E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96" y="869749"/>
            <a:ext cx="5486400" cy="50958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Projectfases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44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 Projectgrenzen – Plan van aanpak</a:t>
            </a:r>
          </a:p>
        </p:txBody>
      </p:sp>
      <p:sp>
        <p:nvSpPr>
          <p:cNvPr id="28" name="Rechthoek 27"/>
          <p:cNvSpPr/>
          <p:nvPr/>
        </p:nvSpPr>
        <p:spPr>
          <a:xfrm>
            <a:off x="3048000" y="1894734"/>
            <a:ext cx="6096000" cy="30685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Projectgrenzen en randvoorwaarden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projectgrenzen zijn benoemd. Er is minimaal benoemd: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Begindatum en einddatum project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Maximale budget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activiteiten op de ‘grens’ liggen en of ze wel of niet worden gedaan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Randvoorwaarden (factoren waar de groep geen invloed op kan uitoefenen, maar waar aan voldaan moet zijn om het project succesvol af te ronden)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2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 Projectgrenzen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E727B7-D23B-4D91-8BAB-0979641572E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53807" y="1728123"/>
            <a:ext cx="2768600" cy="37592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A49499-B70A-40DA-AB2D-6CF158450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932" y="1297911"/>
            <a:ext cx="2250616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Start van het project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83090-91BE-482C-834C-E88ABFE46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732" y="5565111"/>
            <a:ext cx="1596591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Einde  project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DACE1-C0D8-4394-91DD-B481BEDC98D8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2273675" y="3247994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/>
              <a:t>Rand van het project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27577BC7-C228-427F-9935-0400A3AC2A43}"/>
              </a:ext>
            </a:extLst>
          </p:cNvPr>
          <p:cNvGrpSpPr>
            <a:grpSpLocks/>
          </p:cNvGrpSpPr>
          <p:nvPr/>
        </p:nvGrpSpPr>
        <p:grpSpPr bwMode="auto">
          <a:xfrm>
            <a:off x="4915795" y="2005936"/>
            <a:ext cx="1446212" cy="2744787"/>
            <a:chOff x="1201" y="1583"/>
            <a:chExt cx="911" cy="1729"/>
          </a:xfrm>
        </p:grpSpPr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1AC95C1B-5C45-4B34-9FB8-644C8ED12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1776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AD79C22B-A734-41DA-872A-C4EAF87B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583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5AAD7D8B-C891-4CBE-BCE8-39BEB7B80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35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369ED54-EE1E-4F30-8EC0-A2BE07E5B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871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7A9301D1-41F2-4E49-92C7-C8EC50006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06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FA6298C6-FEB4-4624-A1AA-71C0879ED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07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66CD6E10-6FC8-4652-BA43-D9C70448C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78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F57D8384-D46C-4D41-B99C-A5650608A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31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  <p:sp>
        <p:nvSpPr>
          <p:cNvPr id="16" name="Rectangle 16">
            <a:extLst>
              <a:ext uri="{FF2B5EF4-FFF2-40B4-BE49-F238E27FC236}">
                <a16:creationId xmlns:a16="http://schemas.microsoft.com/office/drawing/2014/main" id="{25309E83-31A1-4DF7-A0FF-CA884868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332" y="5573048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2400" dirty="0"/>
              <a:t>Project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D52B0A51-525E-4217-8252-AD0937E0472F}"/>
              </a:ext>
            </a:extLst>
          </p:cNvPr>
          <p:cNvGrpSpPr>
            <a:grpSpLocks/>
          </p:cNvGrpSpPr>
          <p:nvPr/>
        </p:nvGrpSpPr>
        <p:grpSpPr bwMode="auto">
          <a:xfrm>
            <a:off x="3777557" y="3321973"/>
            <a:ext cx="3721100" cy="2616200"/>
            <a:chOff x="484" y="2404"/>
            <a:chExt cx="2344" cy="1648"/>
          </a:xfrm>
        </p:grpSpPr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90C99AAC-CCDB-4552-B012-2E3D4213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19" name="AutoShape 19">
              <a:extLst>
                <a:ext uri="{FF2B5EF4-FFF2-40B4-BE49-F238E27FC236}">
                  <a16:creationId xmlns:a16="http://schemas.microsoft.com/office/drawing/2014/main" id="{81527A27-738B-4646-8055-3A5B3FA5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0" name="AutoShape 20">
              <a:extLst>
                <a:ext uri="{FF2B5EF4-FFF2-40B4-BE49-F238E27FC236}">
                  <a16:creationId xmlns:a16="http://schemas.microsoft.com/office/drawing/2014/main" id="{18DF785F-343D-4154-AFEB-8BF7C456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0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1" name="AutoShape 21">
              <a:extLst>
                <a:ext uri="{FF2B5EF4-FFF2-40B4-BE49-F238E27FC236}">
                  <a16:creationId xmlns:a16="http://schemas.microsoft.com/office/drawing/2014/main" id="{A64C66BB-D0C6-4F84-8E69-3B507C6A6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B55E03E2-C666-4561-8FF9-AD9C427A9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484"/>
              <a:ext cx="232" cy="280"/>
            </a:xfrm>
            <a:prstGeom prst="down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3" name="AutoShape 23">
              <a:extLst>
                <a:ext uri="{FF2B5EF4-FFF2-40B4-BE49-F238E27FC236}">
                  <a16:creationId xmlns:a16="http://schemas.microsoft.com/office/drawing/2014/main" id="{ACD78734-96BB-4055-8C0D-E56C5A1E9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772"/>
              <a:ext cx="232" cy="280"/>
            </a:xfrm>
            <a:prstGeom prst="up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</p:grpSp>
      <p:grpSp>
        <p:nvGrpSpPr>
          <p:cNvPr id="24" name="Group 24">
            <a:extLst>
              <a:ext uri="{FF2B5EF4-FFF2-40B4-BE49-F238E27FC236}">
                <a16:creationId xmlns:a16="http://schemas.microsoft.com/office/drawing/2014/main" id="{0A15570C-D86F-4466-BB76-25DC74B49BA7}"/>
              </a:ext>
            </a:extLst>
          </p:cNvPr>
          <p:cNvGrpSpPr>
            <a:grpSpLocks/>
          </p:cNvGrpSpPr>
          <p:nvPr/>
        </p:nvGrpSpPr>
        <p:grpSpPr bwMode="auto">
          <a:xfrm>
            <a:off x="6668395" y="1809086"/>
            <a:ext cx="3382962" cy="3703637"/>
            <a:chOff x="2305" y="1459"/>
            <a:chExt cx="2131" cy="2333"/>
          </a:xfrm>
        </p:grpSpPr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25F19C33-39A1-4F72-9E5E-517F43887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5" y="1617"/>
              <a:ext cx="503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25789710-BE8A-4D46-94F0-DA505C455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1459"/>
              <a:ext cx="1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2000" dirty="0"/>
                <a:t>Projectgrens (4x)</a:t>
              </a:r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076E66BD-15E7-4ECF-8726-A3ECF1A22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633"/>
              <a:ext cx="815" cy="2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6252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 Tussenresultaat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3F26B16-987C-4EF5-A6DA-08F0F592393B}"/>
              </a:ext>
            </a:extLst>
          </p:cNvPr>
          <p:cNvSpPr txBox="1"/>
          <p:nvPr/>
        </p:nvSpPr>
        <p:spPr>
          <a:xfrm>
            <a:off x="3044505" y="2627755"/>
            <a:ext cx="6102990" cy="801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Tussenresultaat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tussenresultaten zijn beschreven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5118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82319F-A9FC-4915-B96B-44C342C4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47a28104-336f-447d-946e-e305ac2bcd47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4899</TotalTime>
  <Words>212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Harlow Solid Italic</vt:lpstr>
      <vt:lpstr>Symbol</vt:lpstr>
      <vt:lpstr>Thema1</vt:lpstr>
      <vt:lpstr>Plan van aanpak  “Verhalencafé”</vt:lpstr>
      <vt:lpstr>Plan van aanpak</vt:lpstr>
      <vt:lpstr>Plan van aanpak</vt:lpstr>
      <vt:lpstr>3 Projectactiviteiten – Plan van aanpak</vt:lpstr>
      <vt:lpstr>3 Projectactiviteiten</vt:lpstr>
      <vt:lpstr>Projectfases </vt:lpstr>
      <vt:lpstr>4 Projectgrenzen – Plan van aanpak</vt:lpstr>
      <vt:lpstr>4 Projectgrenzen</vt:lpstr>
      <vt:lpstr>5 Tussenresultaat</vt:lpstr>
      <vt:lpstr>5 Tussenresultaat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Susanne Dobbelsteen</cp:lastModifiedBy>
  <cp:revision>56</cp:revision>
  <dcterms:created xsi:type="dcterms:W3CDTF">2017-09-05T13:31:36Z</dcterms:created>
  <dcterms:modified xsi:type="dcterms:W3CDTF">2020-09-07T10:37:45Z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