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71" r:id="rId4"/>
    <p:sldId id="261" r:id="rId5"/>
    <p:sldId id="258" r:id="rId6"/>
    <p:sldId id="259" r:id="rId7"/>
    <p:sldId id="260" r:id="rId8"/>
    <p:sldId id="262" r:id="rId9"/>
    <p:sldId id="270" r:id="rId10"/>
    <p:sldId id="263" r:id="rId11"/>
    <p:sldId id="264" r:id="rId12"/>
    <p:sldId id="265" r:id="rId13"/>
    <p:sldId id="273" r:id="rId14"/>
    <p:sldId id="269" r:id="rId15"/>
    <p:sldId id="266" r:id="rId16"/>
    <p:sldId id="267" r:id="rId17"/>
    <p:sldId id="272" r:id="rId18"/>
    <p:sldId id="268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5C2F-EBD5-4520-AC54-CDF7937A5E41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5595-5A0B-48B4-9F5A-55F849FF7ED8}" type="slidenum">
              <a:rPr lang="nl-NL" smtClean="0"/>
              <a:t>‹nr.›</a:t>
            </a:fld>
            <a:endParaRPr lang="nl-NL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5C2F-EBD5-4520-AC54-CDF7937A5E41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5595-5A0B-48B4-9F5A-55F849FF7ED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5C2F-EBD5-4520-AC54-CDF7937A5E41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5595-5A0B-48B4-9F5A-55F849FF7ED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5C2F-EBD5-4520-AC54-CDF7937A5E41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5595-5A0B-48B4-9F5A-55F849FF7ED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5C2F-EBD5-4520-AC54-CDF7937A5E41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5595-5A0B-48B4-9F5A-55F849FF7ED8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5C2F-EBD5-4520-AC54-CDF7937A5E41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5595-5A0B-48B4-9F5A-55F849FF7ED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5C2F-EBD5-4520-AC54-CDF7937A5E41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5595-5A0B-48B4-9F5A-55F849FF7ED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5C2F-EBD5-4520-AC54-CDF7937A5E41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5595-5A0B-48B4-9F5A-55F849FF7ED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5C2F-EBD5-4520-AC54-CDF7937A5E41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5595-5A0B-48B4-9F5A-55F849FF7ED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5C2F-EBD5-4520-AC54-CDF7937A5E41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5595-5A0B-48B4-9F5A-55F849FF7ED8}" type="slidenum">
              <a:rPr lang="nl-NL" smtClean="0"/>
              <a:t>‹nr.›</a:t>
            </a:fld>
            <a:endParaRPr lang="nl-NL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5C2F-EBD5-4520-AC54-CDF7937A5E41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5595-5A0B-48B4-9F5A-55F849FF7ED8}" type="slidenum">
              <a:rPr lang="nl-NL" smtClean="0"/>
              <a:t>‹nr.›</a:t>
            </a:fld>
            <a:endParaRPr lang="nl-NL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595C2F-EBD5-4520-AC54-CDF7937A5E41}" type="datetimeFigureOut">
              <a:rPr lang="nl-NL" smtClean="0"/>
              <a:t>31-8-2020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405595-5A0B-48B4-9F5A-55F849FF7ED8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twikkelcentrum.nl/provisioning/VSPlayer.aspx?Mode=Preview&amp;id=OC-41100-3-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twikkelcentrum.nl/provisioning/VSPlayer.aspx?Mode=Preview&amp;id=OC-41100-7-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Steekschuim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0344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Steekschuim in verschillende vormen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867694"/>
            <a:ext cx="54006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64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66170"/>
            <a:ext cx="2883033" cy="219873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18" y="7574"/>
            <a:ext cx="2612109" cy="261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handelplaza.nl/files/zoekertjes_groot/1168/13375457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03" y="2619683"/>
            <a:ext cx="2366415" cy="23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goedkoop-bloemschikken.nl/2289-thickbox/bol--kogel-steekschuim-20-c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83"/>
            <a:ext cx="2659808" cy="265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772" y="2686124"/>
            <a:ext cx="2895600" cy="18169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4225" y="1953813"/>
            <a:ext cx="2121478" cy="1611665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-255299" y="3212976"/>
            <a:ext cx="2450804" cy="18716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9904" y="4589737"/>
            <a:ext cx="19907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80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476" y="1770795"/>
            <a:ext cx="6141368" cy="1143000"/>
          </a:xfrm>
        </p:spPr>
        <p:txBody>
          <a:bodyPr>
            <a:normAutofit/>
          </a:bodyPr>
          <a:lstStyle/>
          <a:p>
            <a:r>
              <a:rPr lang="nl-NL" sz="4000" dirty="0"/>
              <a:t>Kant - en - klaar houders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44" y="1475623"/>
            <a:ext cx="3477056" cy="245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68374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26" y="277562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60648"/>
            <a:ext cx="2292295" cy="173141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365" y="4254782"/>
            <a:ext cx="3450635" cy="26032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6573" y="4820532"/>
            <a:ext cx="2991113" cy="22595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7865" y="3044169"/>
            <a:ext cx="2233348" cy="23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7139136" cy="1143000"/>
          </a:xfrm>
        </p:spPr>
        <p:txBody>
          <a:bodyPr/>
          <a:lstStyle/>
          <a:p>
            <a:r>
              <a:rPr lang="nl-NL" dirty="0"/>
              <a:t>Gebruik van steekschuim:</a:t>
            </a:r>
          </a:p>
        </p:txBody>
      </p:sp>
    </p:spTree>
    <p:extLst>
      <p:ext uri="{BB962C8B-B14F-4D97-AF65-F5344CB8AC3E}">
        <p14:creationId xmlns:p14="http://schemas.microsoft.com/office/powerpoint/2010/main" val="283641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5733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63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870301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7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5" y="1600200"/>
            <a:ext cx="8044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28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566213"/>
            <a:ext cx="2664296" cy="26642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nl-NL" sz="4000" dirty="0"/>
              <a:t>Steekschuim voor droogmaterialen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7704" y="1340768"/>
            <a:ext cx="4762872" cy="2332856"/>
          </a:xfrm>
        </p:spPr>
        <p:txBody>
          <a:bodyPr>
            <a:normAutofit/>
          </a:bodyPr>
          <a:lstStyle/>
          <a:p>
            <a:r>
              <a:rPr lang="nl-NL" sz="3200" dirty="0"/>
              <a:t>Bruin/grijs van kleur</a:t>
            </a:r>
          </a:p>
          <a:p>
            <a:r>
              <a:rPr lang="nl-NL" sz="3200" dirty="0"/>
              <a:t>Harder van structuur</a:t>
            </a:r>
          </a:p>
          <a:p>
            <a:r>
              <a:rPr lang="nl-NL" sz="3200" dirty="0"/>
              <a:t>Neemt geen water op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" y="3212976"/>
            <a:ext cx="2976841" cy="2088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745" y="1741171"/>
            <a:ext cx="2631191" cy="252778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385" y="3212976"/>
            <a:ext cx="1905000" cy="1905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5512" y="4941169"/>
            <a:ext cx="308642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7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301" y="404664"/>
            <a:ext cx="8229600" cy="1143000"/>
          </a:xfrm>
        </p:spPr>
        <p:txBody>
          <a:bodyPr>
            <a:normAutofit/>
          </a:bodyPr>
          <a:lstStyle/>
          <a:p>
            <a:r>
              <a:rPr lang="nl-NL" sz="4400" dirty="0"/>
              <a:t>Zelf ondergronden maken: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528392"/>
          </a:xfrm>
        </p:spPr>
        <p:txBody>
          <a:bodyPr>
            <a:normAutofit/>
          </a:bodyPr>
          <a:lstStyle/>
          <a:p>
            <a:r>
              <a:rPr lang="nl-NL" dirty="0"/>
              <a:t>Rouwtakhouder (rekje / steekschuim/ </a:t>
            </a:r>
            <a:r>
              <a:rPr lang="nl-NL" dirty="0" err="1"/>
              <a:t>sphagnum</a:t>
            </a:r>
            <a:r>
              <a:rPr lang="nl-NL" dirty="0"/>
              <a:t> – folie)</a:t>
            </a:r>
          </a:p>
          <a:p>
            <a:r>
              <a:rPr lang="nl-NL" dirty="0"/>
              <a:t>Wandstuk (plank / steekschuim / folie)</a:t>
            </a:r>
          </a:p>
          <a:p>
            <a:r>
              <a:rPr lang="nl-NL" dirty="0"/>
              <a:t>Grote vaasvulling (steekschuim / </a:t>
            </a:r>
            <a:r>
              <a:rPr lang="nl-NL" dirty="0" err="1"/>
              <a:t>sphagnum</a:t>
            </a:r>
            <a:r>
              <a:rPr lang="nl-NL" dirty="0"/>
              <a:t> / kippengaas)</a:t>
            </a:r>
          </a:p>
          <a:p>
            <a:r>
              <a:rPr lang="nl-NL" dirty="0"/>
              <a:t>Krans; https://</a:t>
            </a:r>
            <a:r>
              <a:rPr lang="nl-NL" dirty="0">
                <a:hlinkClick r:id="rId2"/>
              </a:rPr>
              <a:t>www.ontwikkelcentrum.nl/provisioning/VSPlayer.aspx?Mode=Preview&amp;id=OC-41100-3-1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3305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Steekschuimvorm maken: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4981" y="1412776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/>
              <a:t>Taartvorm</a:t>
            </a:r>
          </a:p>
          <a:p>
            <a:r>
              <a:rPr lang="nl-NL" sz="2800" dirty="0"/>
              <a:t>Hartvorm</a:t>
            </a:r>
          </a:p>
          <a:p>
            <a:r>
              <a:rPr lang="nl-NL" sz="2800" dirty="0"/>
              <a:t>Initiaal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	* ontwerp op papier de juiste vorm ter grootte 	   	   van maximaal 2 blokken steekschuim</a:t>
            </a:r>
          </a:p>
          <a:p>
            <a:pPr marL="0" indent="0">
              <a:buNone/>
            </a:pPr>
            <a:r>
              <a:rPr lang="nl-NL" sz="2800" dirty="0"/>
              <a:t>	* Leg 2 blokken steekschuim plat naast elkaar</a:t>
            </a:r>
            <a:endParaRPr lang="nl-NL" dirty="0"/>
          </a:p>
          <a:p>
            <a:pPr marL="0" indent="0">
              <a:buNone/>
            </a:pPr>
            <a:r>
              <a:rPr lang="nl-NL" sz="2800" dirty="0"/>
              <a:t>	* leg de papieren vorm op het steekschuim en snij 	   de vorm uit </a:t>
            </a:r>
          </a:p>
          <a:p>
            <a:pPr marL="0" indent="0">
              <a:buNone/>
            </a:pPr>
            <a:r>
              <a:rPr lang="nl-NL" sz="2800" dirty="0"/>
              <a:t>	* maak de 2 blokken aan elkaar vast d.m.v. </a:t>
            </a:r>
            <a:r>
              <a:rPr lang="nl-NL" sz="2800" dirty="0" err="1"/>
              <a:t>tonkin</a:t>
            </a:r>
            <a:r>
              <a:rPr lang="nl-NL" sz="2800" dirty="0"/>
              <a:t> 	   stokjes of watervaste tape </a:t>
            </a:r>
            <a:r>
              <a:rPr lang="nl-NL" sz="2200" dirty="0"/>
              <a:t>(afhankelijk van de vorm)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083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Wat is steekschuim?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/>
              <a:t>Kunststof product</a:t>
            </a:r>
          </a:p>
          <a:p>
            <a:r>
              <a:rPr lang="nl-NL" sz="3600" dirty="0"/>
              <a:t>Neemt water op, houdt het water vast en geeft het af aan de bloem/materiaal.</a:t>
            </a:r>
          </a:p>
          <a:p>
            <a:r>
              <a:rPr lang="nl-NL" sz="3600" dirty="0"/>
              <a:t>Stevig materiaal</a:t>
            </a:r>
          </a:p>
          <a:p>
            <a:r>
              <a:rPr lang="nl-NL" sz="3600" dirty="0"/>
              <a:t>Is bacteriedodend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3105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752" y="1202254"/>
            <a:ext cx="3415480" cy="22728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0"/>
            <a:ext cx="7200800" cy="1143000"/>
          </a:xfrm>
        </p:spPr>
        <p:txBody>
          <a:bodyPr/>
          <a:lstStyle/>
          <a:p>
            <a:r>
              <a:rPr lang="nl-NL" dirty="0"/>
              <a:t>Voorbeelden passend bloemwerk: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76048"/>
            <a:ext cx="3168352" cy="31824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431" y="3972868"/>
            <a:ext cx="2647181" cy="26471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066" y="1143000"/>
            <a:ext cx="2527176" cy="277517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316" y="3977424"/>
            <a:ext cx="1975051" cy="265305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212" y="5083246"/>
            <a:ext cx="2369388" cy="17747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9351" y="3918170"/>
            <a:ext cx="2230965" cy="16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46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8959" y="4875758"/>
            <a:ext cx="3528392" cy="19759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289286"/>
            <a:ext cx="3030531" cy="299569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273" y="2500011"/>
            <a:ext cx="2517166" cy="33636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705" y="260204"/>
            <a:ext cx="2394984" cy="316874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340" y="1484783"/>
            <a:ext cx="1903660" cy="18002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9130" y="3914178"/>
            <a:ext cx="2411069" cy="258888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477" y="3914178"/>
            <a:ext cx="2245134" cy="258888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7150689" y="6241533"/>
            <a:ext cx="1614006" cy="1166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479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722" y="2670221"/>
            <a:ext cx="2362200" cy="19335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808" y="-52451"/>
            <a:ext cx="3246145" cy="24314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460" y="-221559"/>
            <a:ext cx="3334540" cy="289178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324282" y="2221179"/>
            <a:ext cx="432048" cy="21602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031" y="4426525"/>
            <a:ext cx="3635896" cy="241952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771" y="2837540"/>
            <a:ext cx="2286000" cy="1714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4871" y="5013176"/>
            <a:ext cx="2936825" cy="182392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435" y="2346694"/>
            <a:ext cx="2944251" cy="220534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528" y="0"/>
            <a:ext cx="3337837" cy="222117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690461"/>
            <a:ext cx="2915816" cy="21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99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22286"/>
            <a:ext cx="3320997" cy="4235714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730428"/>
            <a:ext cx="2771800" cy="41275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004252"/>
            <a:ext cx="3168352" cy="283129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976" y="4616"/>
            <a:ext cx="3272087" cy="26176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431" y="-352"/>
            <a:ext cx="3119453" cy="31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59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586" y="2564904"/>
            <a:ext cx="2324849" cy="429309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908720"/>
            <a:ext cx="3773990" cy="28159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" y="-603448"/>
            <a:ext cx="2771800" cy="45053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" y="3243145"/>
            <a:ext cx="3411422" cy="361485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3212976"/>
            <a:ext cx="34918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948" y="3501008"/>
            <a:ext cx="3813064" cy="327734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17971"/>
            <a:ext cx="3272560" cy="30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1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Wanneer werd steekschuim uitgevonden?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475" y="1988840"/>
            <a:ext cx="8229600" cy="3052936"/>
          </a:xfrm>
        </p:spPr>
        <p:txBody>
          <a:bodyPr/>
          <a:lstStyle/>
          <a:p>
            <a:r>
              <a:rPr lang="nl-NL" dirty="0"/>
              <a:t>Zo maar ontstaan door fout in fabricage van isolatiemateriaal</a:t>
            </a:r>
          </a:p>
          <a:p>
            <a:endParaRPr lang="nl-NL" dirty="0"/>
          </a:p>
          <a:p>
            <a:r>
              <a:rPr lang="nl-NL" dirty="0"/>
              <a:t>1960; als eerste industrieel vervaardigd door </a:t>
            </a:r>
            <a:r>
              <a:rPr lang="nl-NL" dirty="0" err="1"/>
              <a:t>Smither’s</a:t>
            </a:r>
            <a:r>
              <a:rPr lang="nl-NL" dirty="0"/>
              <a:t> Oasis</a:t>
            </a:r>
          </a:p>
        </p:txBody>
      </p:sp>
    </p:spTree>
    <p:extLst>
      <p:ext uri="{BB962C8B-B14F-4D97-AF65-F5344CB8AC3E}">
        <p14:creationId xmlns:p14="http://schemas.microsoft.com/office/powerpoint/2010/main" val="113716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Voordat er steekschuim was?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1844824"/>
            <a:ext cx="6491064" cy="4525963"/>
          </a:xfrm>
        </p:spPr>
        <p:txBody>
          <a:bodyPr>
            <a:normAutofit/>
          </a:bodyPr>
          <a:lstStyle/>
          <a:p>
            <a:r>
              <a:rPr lang="nl-NL" sz="4400" dirty="0" err="1"/>
              <a:t>Sphagnum</a:t>
            </a:r>
            <a:endParaRPr lang="nl-NL" sz="4400" dirty="0"/>
          </a:p>
          <a:p>
            <a:r>
              <a:rPr lang="nl-NL" sz="4400" dirty="0"/>
              <a:t>Kippengaas</a:t>
            </a:r>
          </a:p>
          <a:p>
            <a:r>
              <a:rPr lang="nl-NL" sz="4400" dirty="0"/>
              <a:t>Krantenpapier</a:t>
            </a:r>
          </a:p>
          <a:p>
            <a:r>
              <a:rPr lang="nl-NL" sz="4400" dirty="0"/>
              <a:t>Klei </a:t>
            </a:r>
          </a:p>
        </p:txBody>
      </p:sp>
    </p:spTree>
    <p:extLst>
      <p:ext uri="{BB962C8B-B14F-4D97-AF65-F5344CB8AC3E}">
        <p14:creationId xmlns:p14="http://schemas.microsoft.com/office/powerpoint/2010/main" val="318182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Celstructuur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426820"/>
            <a:ext cx="6912768" cy="519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07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Structuur van steekschuim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412976"/>
          </a:xfrm>
        </p:spPr>
        <p:txBody>
          <a:bodyPr>
            <a:normAutofit/>
          </a:bodyPr>
          <a:lstStyle/>
          <a:p>
            <a:r>
              <a:rPr lang="nl-NL" sz="3200" dirty="0"/>
              <a:t>Water wordt naar de bovenkant gezogen</a:t>
            </a:r>
          </a:p>
          <a:p>
            <a:r>
              <a:rPr lang="nl-NL" sz="3200" dirty="0"/>
              <a:t>Zorgt voor watervoorraad in de cellen</a:t>
            </a:r>
          </a:p>
          <a:p>
            <a:r>
              <a:rPr lang="nl-NL" sz="3200" dirty="0"/>
              <a:t>Neemt meer van 40x zijn eigen gewicht op!</a:t>
            </a:r>
          </a:p>
          <a:p>
            <a:r>
              <a:rPr lang="nl-NL" sz="3200" dirty="0"/>
              <a:t>Is groen</a:t>
            </a:r>
          </a:p>
        </p:txBody>
      </p:sp>
    </p:spTree>
    <p:extLst>
      <p:ext uri="{BB962C8B-B14F-4D97-AF65-F5344CB8AC3E}">
        <p14:creationId xmlns:p14="http://schemas.microsoft.com/office/powerpoint/2010/main" val="360470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24474"/>
            <a:ext cx="5987008" cy="1143000"/>
          </a:xfrm>
        </p:spPr>
        <p:txBody>
          <a:bodyPr>
            <a:normAutofit/>
          </a:bodyPr>
          <a:lstStyle/>
          <a:p>
            <a:r>
              <a:rPr lang="nl-NL" sz="5400" dirty="0"/>
              <a:t>Kwaliteit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28800"/>
            <a:ext cx="692311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………. Bepaald door: 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Celstructuur</a:t>
            </a:r>
          </a:p>
          <a:p>
            <a:r>
              <a:rPr lang="nl-NL" sz="2800" dirty="0"/>
              <a:t>Snelheid en hoeveelheid van wateropname</a:t>
            </a:r>
          </a:p>
          <a:p>
            <a:r>
              <a:rPr lang="nl-NL" sz="2800" dirty="0"/>
              <a:t>Waterverlies</a:t>
            </a:r>
          </a:p>
          <a:p>
            <a:r>
              <a:rPr lang="nl-NL" sz="2800" dirty="0"/>
              <a:t>Houvast, stevigheid</a:t>
            </a:r>
          </a:p>
          <a:p>
            <a:r>
              <a:rPr lang="nl-NL" sz="2800" dirty="0"/>
              <a:t>Stabiliteit</a:t>
            </a:r>
          </a:p>
          <a:p>
            <a:r>
              <a:rPr lang="nl-NL" sz="2800" dirty="0"/>
              <a:t>pH-waarde</a:t>
            </a:r>
          </a:p>
          <a:p>
            <a:r>
              <a:rPr lang="nl-NL" sz="2800" dirty="0"/>
              <a:t>Gelijkmatige waterverdeling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73217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nl-NL" sz="4400" dirty="0"/>
              <a:t>Hoe wordt het gemaakt?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r>
              <a:rPr lang="nl-NL" sz="3200" dirty="0"/>
              <a:t>De basisgrondstoffen : aardolieproduct en (kunst)harsen. </a:t>
            </a:r>
          </a:p>
          <a:p>
            <a:r>
              <a:rPr lang="nl-NL" sz="3200" dirty="0"/>
              <a:t>Deze worden gemengd tot een warme emulsie. </a:t>
            </a:r>
          </a:p>
          <a:p>
            <a:r>
              <a:rPr lang="nl-NL" sz="3200" dirty="0"/>
              <a:t>Die emulsie rijst in een snel tempo. </a:t>
            </a:r>
          </a:p>
          <a:p>
            <a:r>
              <a:rPr lang="nl-NL" sz="3200" dirty="0"/>
              <a:t>De korst van de zogeheten 'bun' wordt eraf gezaagd. </a:t>
            </a:r>
          </a:p>
          <a:p>
            <a:r>
              <a:rPr lang="nl-NL" sz="3200" dirty="0"/>
              <a:t>Je houdt steekschuim over. </a:t>
            </a:r>
          </a:p>
        </p:txBody>
      </p:sp>
    </p:spTree>
    <p:extLst>
      <p:ext uri="{BB962C8B-B14F-4D97-AF65-F5344CB8AC3E}">
        <p14:creationId xmlns:p14="http://schemas.microsoft.com/office/powerpoint/2010/main" val="86840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Gebruik van steekschuim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Op het water leggen en vol laten zuigen</a:t>
            </a:r>
          </a:p>
          <a:p>
            <a:r>
              <a:rPr lang="nl-NL" sz="2800" dirty="0"/>
              <a:t>Stelen nooit in een bestaand gat steken, de celstructuur is daar beschadigd </a:t>
            </a:r>
            <a:r>
              <a:rPr lang="nl-NL" sz="2000" dirty="0"/>
              <a:t>(geeft geen water door)</a:t>
            </a:r>
            <a:r>
              <a:rPr lang="nl-NL" sz="2800" dirty="0"/>
              <a:t>. </a:t>
            </a:r>
          </a:p>
          <a:p>
            <a:endParaRPr lang="nl-NL" sz="2800" dirty="0"/>
          </a:p>
          <a:p>
            <a:r>
              <a:rPr lang="nl-NL" sz="2800" dirty="0"/>
              <a:t>Steekschuim in vaas doen: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https://www.ontwikkelcentrum.nl/provisioning/VSPlayer.aspx?Mode=Preview&amp;id=OC-41100-7-7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743056"/>
      </p:ext>
    </p:extLst>
  </p:cSld>
  <p:clrMapOvr>
    <a:masterClrMapping/>
  </p:clrMapOvr>
</p:sld>
</file>

<file path=ppt/theme/theme1.xml><?xml version="1.0" encoding="utf-8"?>
<a:theme xmlns:a="http://schemas.openxmlformats.org/drawingml/2006/main" name="Vlechtwerk">
  <a:themeElements>
    <a:clrScheme name="Vlechtwerk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echtwerk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259</TotalTime>
  <Words>375</Words>
  <Application>Microsoft Office PowerPoint</Application>
  <PresentationFormat>Diavoorstelling (4:3)</PresentationFormat>
  <Paragraphs>65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Arial</vt:lpstr>
      <vt:lpstr>Tw Cen MT</vt:lpstr>
      <vt:lpstr>Vlechtwerk</vt:lpstr>
      <vt:lpstr>Steekschuim</vt:lpstr>
      <vt:lpstr>Wat is steekschuim?</vt:lpstr>
      <vt:lpstr>Wanneer werd steekschuim uitgevonden?</vt:lpstr>
      <vt:lpstr>Voordat er steekschuim was?</vt:lpstr>
      <vt:lpstr>Celstructuur </vt:lpstr>
      <vt:lpstr>Structuur van steekschuim</vt:lpstr>
      <vt:lpstr>Kwaliteit</vt:lpstr>
      <vt:lpstr>Hoe wordt het gemaakt?</vt:lpstr>
      <vt:lpstr>Gebruik van steekschuim</vt:lpstr>
      <vt:lpstr>Steekschuim in verschillende vormen</vt:lpstr>
      <vt:lpstr>PowerPoint-presentatie</vt:lpstr>
      <vt:lpstr>Kant - en - klaar houders</vt:lpstr>
      <vt:lpstr>Gebruik van steekschuim:</vt:lpstr>
      <vt:lpstr>PowerPoint-presentatie</vt:lpstr>
      <vt:lpstr>PowerPoint-presentatie</vt:lpstr>
      <vt:lpstr>PowerPoint-presentatie</vt:lpstr>
      <vt:lpstr>Steekschuim voor droogmaterialen</vt:lpstr>
      <vt:lpstr>Zelf ondergronden maken:</vt:lpstr>
      <vt:lpstr>Steekschuimvorm maken:</vt:lpstr>
      <vt:lpstr>Voorbeelden passend bloemwerk: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Steekschuim</dc:title>
  <dc:creator>Marleen</dc:creator>
  <cp:lastModifiedBy>Jacintha Westerink</cp:lastModifiedBy>
  <cp:revision>26</cp:revision>
  <dcterms:created xsi:type="dcterms:W3CDTF">2014-10-13T12:26:34Z</dcterms:created>
  <dcterms:modified xsi:type="dcterms:W3CDTF">2020-08-31T13:07:43Z</dcterms:modified>
</cp:coreProperties>
</file>