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2" r:id="rId5"/>
    <p:sldId id="306" r:id="rId6"/>
    <p:sldId id="313" r:id="rId7"/>
    <p:sldId id="318" r:id="rId8"/>
    <p:sldId id="315" r:id="rId9"/>
    <p:sldId id="316" r:id="rId10"/>
    <p:sldId id="317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6015" autoAdjust="0"/>
  </p:normalViewPr>
  <p:slideViewPr>
    <p:cSldViewPr>
      <p:cViewPr>
        <p:scale>
          <a:sx n="50" d="100"/>
          <a:sy n="50" d="100"/>
        </p:scale>
        <p:origin x="-1680" y="-4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5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9-13T14:44:03.249" idx="2">
    <p:pos x="10" y="10"/>
    <p:text>Deze afbeelding wordt niet scherp weergegeven. Heb je het originele, grote bestand?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4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9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6BD0-1215-4963-8978-E04BF62538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20/9/17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20/9/17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20/9/17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20/9/17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20/9/17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20/9/17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presentatie leer je over: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moderne</a:t>
            </a:r>
            <a:r>
              <a:rPr lang="en-US" altLang="nl-NL" dirty="0"/>
              <a:t> Nederland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steden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communicatiemiddelen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Nieuwe</a:t>
            </a:r>
            <a:r>
              <a:rPr lang="en-US" altLang="nl-NL" dirty="0"/>
              <a:t> media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Massaconsumptie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>
                <a:solidFill>
                  <a:srgbClr val="54BDF2"/>
                </a:solidFill>
              </a:rPr>
              <a:t>§1.2 Een modern land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De industrialisatie leidde tot de modernisering van Nederland. </a:t>
            </a:r>
          </a:p>
          <a:p>
            <a:endParaRPr lang="nl-NL" altLang="nl-NL" dirty="0"/>
          </a:p>
          <a:p>
            <a:r>
              <a:rPr lang="nl-NL" altLang="nl-NL" dirty="0"/>
              <a:t>Er kwamen: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Nieuwe vervoermiddelen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Nieuwe steden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Nieuwe communicatiemiddelen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Nieuwe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/>
              <a:t>Het </a:t>
            </a:r>
            <a:r>
              <a:rPr lang="en-US" altLang="nl-NL" sz="2800" dirty="0" err="1"/>
              <a:t>moderne</a:t>
            </a:r>
            <a:r>
              <a:rPr lang="en-US" altLang="nl-NL" sz="2800" dirty="0"/>
              <a:t> Nederland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395536" y="5661248"/>
            <a:ext cx="835292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/>
              <a:t>Nieuwe vervoermiddelen waren de (stoom)trein, fiets en auto.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4" y="764704"/>
            <a:ext cx="7718126" cy="47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Bestaande steden groeiden en er kwamen nieuwe steden bij. Dit heet </a:t>
            </a:r>
            <a:r>
              <a:rPr lang="nl-NL" altLang="nl-NL" dirty="0">
                <a:solidFill>
                  <a:srgbClr val="00B0F0"/>
                </a:solidFill>
              </a:rPr>
              <a:t>verstedelijking</a:t>
            </a:r>
            <a:r>
              <a:rPr lang="nl-NL" altLang="nl-NL" dirty="0"/>
              <a:t>.</a:t>
            </a:r>
          </a:p>
          <a:p>
            <a:endParaRPr lang="nl-NL" altLang="nl-NL" dirty="0"/>
          </a:p>
          <a:p>
            <a:r>
              <a:rPr lang="nl-NL" altLang="nl-NL" dirty="0"/>
              <a:t>Meer dan de helft van de bevolking kwam in steden te wonen. </a:t>
            </a:r>
          </a:p>
          <a:p>
            <a:endParaRPr lang="nl-NL" dirty="0"/>
          </a:p>
          <a:p>
            <a:r>
              <a:rPr lang="nl-NL" altLang="nl-NL" dirty="0"/>
              <a:t>Oorzaken verstedelijking: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Bevolkingsgroei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Werkloosheid op het </a:t>
            </a:r>
            <a:r>
              <a:rPr lang="nl-NL" altLang="nl-NL" dirty="0" smtClean="0"/>
              <a:t>platteland -&gt; trek naar stad (door industrialisatie werk </a:t>
            </a:r>
            <a:r>
              <a:rPr lang="nl-NL" altLang="nl-NL" dirty="0"/>
              <a:t>in de </a:t>
            </a:r>
            <a:r>
              <a:rPr lang="nl-NL" altLang="nl-NL" dirty="0" smtClean="0"/>
              <a:t>stad)</a:t>
            </a:r>
            <a:endParaRPr lang="nl-NL" alt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/>
              <a:t>Nieuwe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steden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9388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755576" y="5661248"/>
            <a:ext cx="8352928" cy="82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/>
              <a:t>Amsterdam: rond het centrum een vestinggracht. Daarbuiten bebouwing uit de 19e eeuw.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0" y="671985"/>
            <a:ext cx="6246440" cy="50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Mensen kwamen op nieuwe manieren met elkaar in contact: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Telegraaf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Telefoon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r>
              <a:rPr lang="nl-NL" altLang="nl-NL" dirty="0"/>
              <a:t>Postverkeer (oud communicatiemiddel) groeide.</a:t>
            </a:r>
          </a:p>
          <a:p>
            <a:endParaRPr lang="nl-NL" altLang="nl-NL" dirty="0"/>
          </a:p>
          <a:p>
            <a:r>
              <a:rPr lang="nl-NL" dirty="0">
                <a:solidFill>
                  <a:srgbClr val="00B0F0"/>
                </a:solidFill>
              </a:rPr>
              <a:t>Communicatiemiddel</a:t>
            </a:r>
            <a:r>
              <a:rPr lang="nl-NL" dirty="0"/>
              <a:t>: manier om met anderen in contact te komen.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/>
              <a:t>Nieuwe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communicatiemiddelen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9676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De krant werd na </a:t>
            </a:r>
            <a:r>
              <a:rPr lang="nl-NL" altLang="nl-NL" dirty="0" smtClean="0"/>
              <a:t>1869 </a:t>
            </a:r>
            <a:r>
              <a:rPr lang="nl-NL" altLang="nl-NL" dirty="0"/>
              <a:t>een massamedium.</a:t>
            </a:r>
          </a:p>
          <a:p>
            <a:endParaRPr lang="nl-NL" altLang="nl-NL" dirty="0"/>
          </a:p>
          <a:p>
            <a:r>
              <a:rPr lang="nl-NL" altLang="nl-NL" dirty="0"/>
              <a:t>Nieuwe massamedia: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Film (na 1900)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Radio (na 1920)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Televisie (na 1950)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>
                <a:solidFill>
                  <a:srgbClr val="00B0F0"/>
                </a:solidFill>
              </a:rPr>
              <a:t>Massamedium</a:t>
            </a:r>
            <a:r>
              <a:rPr lang="nl-NL" dirty="0"/>
              <a:t>: communicatiemiddel waarmee grote aantallen mensen wordt bereikt, zoals radio en tv.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/>
              <a:t>Nieuwe</a:t>
            </a:r>
            <a:r>
              <a:rPr lang="en-US" altLang="nl-NL" sz="2800" dirty="0"/>
              <a:t> media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6757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Aan het einde van de 19e eeuw ontstond de </a:t>
            </a:r>
            <a:r>
              <a:rPr lang="nl-NL" altLang="nl-NL" dirty="0">
                <a:solidFill>
                  <a:srgbClr val="00B0F0"/>
                </a:solidFill>
              </a:rPr>
              <a:t>massaconsumptie</a:t>
            </a:r>
            <a:r>
              <a:rPr lang="nl-NL" dirty="0"/>
              <a:t>: het kopen van producten door zeer veel mensen.</a:t>
            </a:r>
          </a:p>
          <a:p>
            <a:endParaRPr lang="nl-NL" dirty="0"/>
          </a:p>
          <a:p>
            <a:r>
              <a:rPr lang="nl-NL" dirty="0"/>
              <a:t>Oorzaken:</a:t>
            </a:r>
            <a:r>
              <a:rPr lang="nl-NL" alt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Industrialisatie -&gt; massaproductie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Verstedelijking -&gt; groei aantal winkels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r>
              <a:rPr lang="nl-NL" altLang="nl-NL" dirty="0"/>
              <a:t>Nieuwe transport- en communicatiemiddelen en verstedelijking -&gt; meer culturele eenheid.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/>
              <a:t>Massaconsumptie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41359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1000</TotalTime>
  <Words>277</Words>
  <Application>Microsoft Office PowerPoint</Application>
  <PresentationFormat>Diavoorstelling (4:3)</PresentationFormat>
  <Paragraphs>78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NU presentatie (blue)</vt:lpstr>
      <vt:lpstr>Witte achtergrond</vt:lpstr>
      <vt:lpstr>1_Witte achtergrond</vt:lpstr>
      <vt:lpstr>§1.2 Een modern land</vt:lpstr>
      <vt:lpstr>Het moderne Nederland</vt:lpstr>
      <vt:lpstr>PowerPoint-presentatie</vt:lpstr>
      <vt:lpstr>Nieuwe steden</vt:lpstr>
      <vt:lpstr>PowerPoint-presentatie</vt:lpstr>
      <vt:lpstr>Nieuwe communicatiemiddelen</vt:lpstr>
      <vt:lpstr>Nieuwe media</vt:lpstr>
      <vt:lpstr>Massaconsumptie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275</cp:revision>
  <cp:lastPrinted>2013-03-19T08:25:20Z</cp:lastPrinted>
  <dcterms:created xsi:type="dcterms:W3CDTF">2013-03-13T12:13:36Z</dcterms:created>
  <dcterms:modified xsi:type="dcterms:W3CDTF">2017-09-20T09:39:02Z</dcterms:modified>
</cp:coreProperties>
</file>