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sldIdLst>
    <p:sldId id="256" r:id="rId6"/>
    <p:sldId id="262" r:id="rId7"/>
    <p:sldId id="268" r:id="rId8"/>
    <p:sldId id="270" r:id="rId9"/>
    <p:sldId id="269" r:id="rId10"/>
    <p:sldId id="271" r:id="rId11"/>
    <p:sldId id="267" r:id="rId12"/>
    <p:sldId id="278" r:id="rId13"/>
    <p:sldId id="277" r:id="rId14"/>
    <p:sldId id="280" r:id="rId15"/>
    <p:sldId id="279" r:id="rId16"/>
    <p:sldId id="285" r:id="rId17"/>
    <p:sldId id="284" r:id="rId18"/>
    <p:sldId id="276" r:id="rId19"/>
    <p:sldId id="28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18-6-2020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916986"/>
          </a:xfrm>
        </p:spPr>
        <p:txBody>
          <a:bodyPr/>
          <a:lstStyle/>
          <a:p>
            <a:pPr algn="ctr"/>
            <a:r>
              <a:rPr lang="nl-NL" dirty="0"/>
              <a:t>Literatuurpresentatie van </a:t>
            </a:r>
            <a:br>
              <a:rPr lang="nl-NL" dirty="0"/>
            </a:br>
            <a:r>
              <a:rPr lang="nl-NL" dirty="0" smtClean="0"/>
              <a:t>Dide van der Wijst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941689" y="2594059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Wat voor soort boeken ga ik </a:t>
            </a:r>
            <a:r>
              <a:rPr lang="nl-NL" dirty="0" smtClean="0"/>
              <a:t>lezen en welk </a:t>
            </a:r>
            <a:r>
              <a:rPr lang="nl-NL" dirty="0" smtClean="0"/>
              <a:t>niveau hoort </a:t>
            </a:r>
            <a:r>
              <a:rPr lang="nl-NL" dirty="0" smtClean="0"/>
              <a:t>daarbij	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2468202"/>
            <a:ext cx="8065228" cy="17138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Van wie of wat ga ik hulp vragen bij het maken van de </a:t>
            </a:r>
            <a:r>
              <a:rPr lang="nl-NL" dirty="0" smtClean="0"/>
              <a:t>boekenkeuze</a:t>
            </a:r>
            <a:r>
              <a:rPr lang="nl-NL" dirty="0"/>
              <a:t>s</a:t>
            </a:r>
            <a:endParaRPr lang="nl-NL" dirty="0"/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5122" name="Picture 2" descr="Need Help? | Bodmin Road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9" y="3957377"/>
            <a:ext cx="3142640" cy="20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2402888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Wat ik verwacht van de boeken van volgend jaar</a:t>
            </a:r>
            <a:endParaRPr lang="nl-NL" dirty="0"/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4098" name="Picture 2" descr="Expectations Are Everyt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51" y="0"/>
            <a:ext cx="3155749" cy="23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1625619" y="27730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plan voor havo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3074" name="Picture 2" descr="Afschot Vloeren, Ruys Vloeren kan het voor u realisere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566" y="102243"/>
            <a:ext cx="2787053" cy="27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760453"/>
            <a:ext cx="8240040" cy="175116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	</a:t>
            </a:r>
            <a:endParaRPr lang="nl-NL" sz="2700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320819" y="24682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2050" name="Picture 2" descr="The Vampire Diaries Season 9: What About Story For New Coming Se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3489948"/>
            <a:ext cx="4677682" cy="26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1907177"/>
            <a:ext cx="8065228" cy="32657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/>
              <a:t>Het eerste boek dat ik las in havo </a:t>
            </a:r>
            <a:r>
              <a:rPr lang="nl-NL" dirty="0" smtClean="0"/>
              <a:t>3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err="1" smtClean="0"/>
              <a:t>Riverdale</a:t>
            </a:r>
            <a:r>
              <a:rPr lang="nl-NL" dirty="0" smtClean="0"/>
              <a:t>: hoe het allemaal begon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Riverdale: Hoe het allemaal begon - Micol Ostow - JudithBlogtSo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4101736"/>
            <a:ext cx="1898332" cy="18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46385" y="2468202"/>
            <a:ext cx="7039662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Terugblik manier van boeken kiezen  </a:t>
            </a:r>
            <a:endParaRPr lang="nl-NL" dirty="0"/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De Terugblik: Week 21 - Regio Rijnmond Voet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3540698"/>
            <a:ext cx="2381349" cy="23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1320819" y="2468202"/>
            <a:ext cx="9462200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Mijn beste boek </a:t>
            </a:r>
            <a:endParaRPr lang="nl-NL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1026" name="Picture 2" descr="bol.com | The Vampire Diaries - Duisternis, L.J. Smit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2468202"/>
            <a:ext cx="2263229" cy="34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159258" y="3964479"/>
            <a:ext cx="563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      The </a:t>
            </a:r>
            <a:r>
              <a:rPr lang="nl-NL" sz="3600" dirty="0" err="1" smtClean="0">
                <a:solidFill>
                  <a:schemeClr val="bg1"/>
                </a:solidFill>
              </a:rPr>
              <a:t>Vampire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Diaries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3600" dirty="0" err="1" smtClean="0">
                <a:solidFill>
                  <a:schemeClr val="bg1"/>
                </a:solidFill>
              </a:rPr>
              <a:t>Duisternist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5" name="Pijl-omlaag 4"/>
          <p:cNvSpPr/>
          <p:nvPr/>
        </p:nvSpPr>
        <p:spPr>
          <a:xfrm rot="5400000">
            <a:off x="2969847" y="3765553"/>
            <a:ext cx="378822" cy="105809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2442076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Overeenkomsten van </a:t>
            </a:r>
            <a:r>
              <a:rPr lang="nl-NL" dirty="0" smtClean="0"/>
              <a:t>de </a:t>
            </a:r>
            <a:r>
              <a:rPr lang="nl-NL" dirty="0" smtClean="0"/>
              <a:t>boeken</a:t>
            </a:r>
            <a:endParaRPr lang="nl-NL" dirty="0"/>
          </a:p>
        </p:txBody>
      </p:sp>
      <p:pic>
        <p:nvPicPr>
          <p:cNvPr id="8194" name="Picture 2" descr="Valkuilen van de freelance overeenkomst | HR Prakt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6" y="3741484"/>
            <a:ext cx="2459726" cy="21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2468202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Verschillen van </a:t>
            </a:r>
            <a:r>
              <a:rPr lang="nl-NL" dirty="0" smtClean="0"/>
              <a:t>de</a:t>
            </a:r>
            <a:r>
              <a:rPr lang="nl-NL" dirty="0" smtClean="0"/>
              <a:t> </a:t>
            </a:r>
            <a:r>
              <a:rPr lang="nl-NL" dirty="0" smtClean="0"/>
              <a:t>boeken</a:t>
            </a: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  <a:r>
              <a:rPr lang="nl-NL" dirty="0" smtClean="0"/>
              <a:t>ontwikkeling</a:t>
            </a:r>
            <a:endParaRPr lang="nl-NL" dirty="0"/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941689" y="2594059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D</a:t>
            </a:r>
            <a:r>
              <a:rPr lang="nl-NL" dirty="0" smtClean="0"/>
              <a:t>oelen </a:t>
            </a:r>
            <a:r>
              <a:rPr lang="nl-NL" dirty="0" smtClean="0"/>
              <a:t>voor volgend </a:t>
            </a:r>
            <a:r>
              <a:rPr lang="nl-NL" dirty="0" smtClean="0"/>
              <a:t>      jaar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7170" name="Picture 2" descr="5 Valkuilen van het stellen van doelen - Moeiteloze Manag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4" y="3701481"/>
            <a:ext cx="3478629" cy="23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941689" y="24682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Mijn plan </a:t>
            </a:r>
            <a:r>
              <a:rPr lang="nl-NL" dirty="0" smtClean="0"/>
              <a:t>voor </a:t>
            </a:r>
            <a:r>
              <a:rPr lang="nl-NL" dirty="0" smtClean="0"/>
              <a:t>de </a:t>
            </a:r>
            <a:r>
              <a:rPr lang="nl-NL" dirty="0" smtClean="0"/>
              <a:t>manier van boeken kiezen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6146" name="Picture 2" descr="What is your plan in life? | SMS Media Uganda's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3579222"/>
            <a:ext cx="2131423" cy="21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C9955266F3D4589720BCE8BDFCFC5" ma:contentTypeVersion="10" ma:contentTypeDescription="Een nieuw document maken." ma:contentTypeScope="" ma:versionID="4ce93a4594c63ce3de4e633c8b0a5680">
  <xsd:schema xmlns:xsd="http://www.w3.org/2001/XMLSchema" xmlns:xs="http://www.w3.org/2001/XMLSchema" xmlns:p="http://schemas.microsoft.com/office/2006/metadata/properties" xmlns:ns3="b4762d22-f9e9-46d0-bf17-1aee9aad70c0" xmlns:ns4="36e0a74d-c0d0-48b8-bc0e-707ee215594d" targetNamespace="http://schemas.microsoft.com/office/2006/metadata/properties" ma:root="true" ma:fieldsID="7dcd8de90fae14ca793c48cbd4d9d903" ns3:_="" ns4:_="">
    <xsd:import namespace="b4762d22-f9e9-46d0-bf17-1aee9aad70c0"/>
    <xsd:import namespace="36e0a74d-c0d0-48b8-bc0e-707ee2155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62d22-f9e9-46d0-bf17-1aee9aad7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0a74d-c0d0-48b8-bc0e-707ee2155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11772E-6019-4AC3-B8EC-F951BF95A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62d22-f9e9-46d0-bf17-1aee9aad70c0"/>
    <ds:schemaRef ds:uri="36e0a74d-c0d0-48b8-bc0e-707ee2155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7EA359-C47E-4DD5-829A-3E5E95F5162C}">
  <ds:schemaRefs>
    <ds:schemaRef ds:uri="http://schemas.microsoft.com/office/2006/documentManagement/types"/>
    <ds:schemaRef ds:uri="http://purl.org/dc/elements/1.1/"/>
    <ds:schemaRef ds:uri="http://purl.org/dc/dcmitype/"/>
    <ds:schemaRef ds:uri="36e0a74d-c0d0-48b8-bc0e-707ee215594d"/>
    <ds:schemaRef ds:uri="http://schemas.microsoft.com/office/infopath/2007/PartnerControls"/>
    <ds:schemaRef ds:uri="b4762d22-f9e9-46d0-bf17-1aee9aad70c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E5016F-B903-4124-911E-791E607686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4454</TotalTime>
  <Words>121</Words>
  <Application>Microsoft Office PowerPoint</Application>
  <PresentationFormat>Breedbeeld</PresentationFormat>
  <Paragraphs>25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Mondriaan rood</vt:lpstr>
      <vt:lpstr>Mondriaan wit</vt:lpstr>
      <vt:lpstr>Literatuurpresentatie van  Dide van der Wijst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Wijst, D.M.T.R. (Dide) van der (H3A)</cp:lastModifiedBy>
  <cp:revision>36</cp:revision>
  <dcterms:created xsi:type="dcterms:W3CDTF">2018-01-12T07:46:41Z</dcterms:created>
  <dcterms:modified xsi:type="dcterms:W3CDTF">2020-06-18T13:39:26Z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0x010100CDAC9955266F3D4589720BCE8BDFCFC5</vt:lpwstr>
  </property>
</Properties>
</file>