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19"/>
  </p:notesMasterIdLst>
  <p:sldIdLst>
    <p:sldId id="256" r:id="rId6"/>
    <p:sldId id="285" r:id="rId7"/>
    <p:sldId id="262" r:id="rId8"/>
    <p:sldId id="268" r:id="rId9"/>
    <p:sldId id="270" r:id="rId10"/>
    <p:sldId id="269" r:id="rId11"/>
    <p:sldId id="267" r:id="rId12"/>
    <p:sldId id="278" r:id="rId13"/>
    <p:sldId id="271" r:id="rId14"/>
    <p:sldId id="280" r:id="rId15"/>
    <p:sldId id="284" r:id="rId16"/>
    <p:sldId id="277" r:id="rId17"/>
    <p:sldId id="28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4E4"/>
    <a:srgbClr val="686D70"/>
    <a:srgbClr val="526C6C"/>
    <a:srgbClr val="C2EFE4"/>
    <a:srgbClr val="786060"/>
    <a:srgbClr val="1F2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869A4-66A1-4B51-867A-AC2A992CB35E}" v="240" dt="2020-06-13T14:48:37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837" autoAdjust="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05CE1-6EE7-4D0A-9D25-DCB5928C1E3A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31C2D-8D5C-4106-83E3-395519671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52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31C2D-8D5C-4106-83E3-39551967124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1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</a:t>
            </a:r>
            <a:r>
              <a:rPr lang="nl-NL" baseline="0" dirty="0"/>
              <a:t> eerste boek dat ik las in havo 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1C2D-8D5C-4106-83E3-39551967124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00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1C2D-8D5C-4106-83E3-39551967124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82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19-6-2020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916986"/>
          </a:xfrm>
        </p:spPr>
        <p:txBody>
          <a:bodyPr/>
          <a:lstStyle/>
          <a:p>
            <a:pPr algn="ctr"/>
            <a:r>
              <a:rPr lang="nl-NL" dirty="0"/>
              <a:t>Literatuurpresentatie van </a:t>
            </a:r>
            <a:br>
              <a:rPr lang="nl-NL" dirty="0"/>
            </a:br>
            <a:r>
              <a:rPr lang="nl-NL" dirty="0"/>
              <a:t>Nienke Pittens </a:t>
            </a:r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2110337" y="1075628"/>
            <a:ext cx="7727931" cy="11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Hoe ik mijn boeken heb gekozen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1028" name="Picture 4" descr="Afbeeldingsresultaat voor gen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508">
            <a:off x="7207490" y="2468458"/>
            <a:ext cx="3726888" cy="2691641"/>
          </a:xfrm>
          <a:prstGeom prst="rect">
            <a:avLst/>
          </a:prstGeom>
          <a:noFill/>
          <a:effectLst>
            <a:glow rad="419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artin Bril – De boeken website">
            <a:extLst>
              <a:ext uri="{FF2B5EF4-FFF2-40B4-BE49-F238E27FC236}">
                <a16:creationId xmlns:a16="http://schemas.microsoft.com/office/drawing/2014/main" id="{4CB30DAC-6D76-40BC-84B1-E6F80A30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625">
            <a:off x="568037" y="2992580"/>
            <a:ext cx="4674885" cy="26235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665218" y="598128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Mijn plan voor havo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427" y="3807740"/>
            <a:ext cx="3320737" cy="1898837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0" y="1403880"/>
            <a:ext cx="3072168" cy="1972404"/>
          </a:xfrm>
          <a:prstGeom prst="rect">
            <a:avLst/>
          </a:prstGeom>
          <a:effectLst>
            <a:glow rad="431800">
              <a:schemeClr val="bg1"/>
            </a:glow>
          </a:effectLst>
        </p:spPr>
      </p:pic>
      <p:pic>
        <p:nvPicPr>
          <p:cNvPr id="2050" name="Picture 2" descr="de Schrijverscentrale">
            <a:extLst>
              <a:ext uri="{FF2B5EF4-FFF2-40B4-BE49-F238E27FC236}">
                <a16:creationId xmlns:a16="http://schemas.microsoft.com/office/drawing/2014/main" id="{75763C05-F589-4C4C-950F-2229090C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74" y="1841159"/>
            <a:ext cx="2576945" cy="3865418"/>
          </a:xfrm>
          <a:prstGeom prst="rect">
            <a:avLst/>
          </a:prstGeom>
          <a:noFill/>
          <a:effectLst>
            <a:glow rad="241300">
              <a:srgbClr val="1F270F">
                <a:alpha val="7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-681748" y="1496202"/>
            <a:ext cx="7727931" cy="11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Mijn ideale boek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1320819" y="2686050"/>
            <a:ext cx="2774931" cy="1495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400" b="1" dirty="0"/>
          </a:p>
        </p:txBody>
      </p:sp>
      <p:pic>
        <p:nvPicPr>
          <p:cNvPr id="2058" name="Picture 10" descr="Afbeeldingsresultaat voor avon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34" y="3492247"/>
            <a:ext cx="3632647" cy="1816324"/>
          </a:xfrm>
          <a:prstGeom prst="rect">
            <a:avLst/>
          </a:prstGeom>
          <a:noFill/>
          <a:effectLst>
            <a:glow rad="266700">
              <a:srgbClr val="C2EFE4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ck Open And Closed Icon Stockvectorkunst en meer beelden van ...">
            <a:extLst>
              <a:ext uri="{FF2B5EF4-FFF2-40B4-BE49-F238E27FC236}">
                <a16:creationId xmlns:a16="http://schemas.microsoft.com/office/drawing/2014/main" id="{22F1E8F8-37CB-48F3-BE80-54DC0C6B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6" y="2620897"/>
            <a:ext cx="3632647" cy="2193168"/>
          </a:xfrm>
          <a:prstGeom prst="rect">
            <a:avLst/>
          </a:prstGeom>
          <a:noFill/>
          <a:effectLst>
            <a:glow rad="292100">
              <a:schemeClr val="bg1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4487" y="2795687"/>
            <a:ext cx="9756000" cy="145826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84351" y="1308845"/>
            <a:ext cx="7216599" cy="1305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De boeken die ik heb gelezen in havo 3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1026" name="Picture 2" descr="Recensie: De hemel kan wachten - Chicklit">
            <a:extLst>
              <a:ext uri="{FF2B5EF4-FFF2-40B4-BE49-F238E27FC236}">
                <a16:creationId xmlns:a16="http://schemas.microsoft.com/office/drawing/2014/main" id="{2E5E1486-F6A9-4D4E-B072-0C5992B0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9" y="2723530"/>
            <a:ext cx="2145635" cy="32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l.com | Een Gemeen Spelletje, J. Jarman | 9789050165419 | Boeken">
            <a:extLst>
              <a:ext uri="{FF2B5EF4-FFF2-40B4-BE49-F238E27FC236}">
                <a16:creationId xmlns:a16="http://schemas.microsoft.com/office/drawing/2014/main" id="{6F21DF12-E1F6-4315-85A8-12372812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84" y="2723530"/>
            <a:ext cx="2223198" cy="32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l.com | Politie niet betreden - Zusje vermist, Sophie Mckenzie ...">
            <a:extLst>
              <a:ext uri="{FF2B5EF4-FFF2-40B4-BE49-F238E27FC236}">
                <a16:creationId xmlns:a16="http://schemas.microsoft.com/office/drawing/2014/main" id="{07D34A5F-0BE3-473E-A417-FE144E81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12" y="2723530"/>
            <a:ext cx="2024072" cy="32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l.com | Room Service, Maren Stoffels | 9789025877484 | Boeken">
            <a:extLst>
              <a:ext uri="{FF2B5EF4-FFF2-40B4-BE49-F238E27FC236}">
                <a16:creationId xmlns:a16="http://schemas.microsoft.com/office/drawing/2014/main" id="{655D6330-111B-4F1B-9FE1-0BF00C5F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07" y="2723530"/>
            <a:ext cx="2094176" cy="32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84351" y="1308845"/>
            <a:ext cx="7216599" cy="13057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/>
              <a:t>Het eerste boek dat ik las in havo 3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Recensie: De hemel kan wachten - Chicklit">
            <a:extLst>
              <a:ext uri="{FF2B5EF4-FFF2-40B4-BE49-F238E27FC236}">
                <a16:creationId xmlns:a16="http://schemas.microsoft.com/office/drawing/2014/main" id="{356659AB-A9C4-4E2D-B8C8-068798B1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24" y="1927093"/>
            <a:ext cx="2619521" cy="3933380"/>
          </a:xfrm>
          <a:prstGeom prst="rect">
            <a:avLst/>
          </a:prstGeom>
          <a:noFill/>
          <a:effectLst>
            <a:glow rad="254000">
              <a:srgbClr val="60C4E4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46385" y="2468202"/>
            <a:ext cx="7039662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372100" y="502654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4600" dirty="0">
                <a:solidFill>
                  <a:schemeClr val="bg1"/>
                </a:solidFill>
              </a:rPr>
              <a:t>Het tweede boek dat ik las</a:t>
            </a:r>
          </a:p>
        </p:txBody>
      </p:sp>
      <p:pic>
        <p:nvPicPr>
          <p:cNvPr id="6" name="Picture 4" descr="bol.com | Een Gemeen Spelletje, J. Jarman | 9789050165419 | Boeken">
            <a:extLst>
              <a:ext uri="{FF2B5EF4-FFF2-40B4-BE49-F238E27FC236}">
                <a16:creationId xmlns:a16="http://schemas.microsoft.com/office/drawing/2014/main" id="{3AF660EB-58A5-4F9D-AA62-7BB755E0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02" y="1573603"/>
            <a:ext cx="2781944" cy="4031531"/>
          </a:xfrm>
          <a:prstGeom prst="rect">
            <a:avLst/>
          </a:prstGeom>
          <a:noFill/>
          <a:effectLst>
            <a:glow rad="254000">
              <a:srgbClr val="686D7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1320819" y="2468202"/>
            <a:ext cx="9462200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0" y="240359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4600" dirty="0">
                <a:solidFill>
                  <a:schemeClr val="bg1"/>
                </a:solidFill>
              </a:rPr>
              <a:t>Het derde boek</a:t>
            </a:r>
          </a:p>
        </p:txBody>
      </p:sp>
      <p:pic>
        <p:nvPicPr>
          <p:cNvPr id="8" name="Picture 6" descr="bol.com | Politie niet betreden - Zusje vermist, Sophie Mckenzie ...">
            <a:extLst>
              <a:ext uri="{FF2B5EF4-FFF2-40B4-BE49-F238E27FC236}">
                <a16:creationId xmlns:a16="http://schemas.microsoft.com/office/drawing/2014/main" id="{56D8A363-10C0-4821-B4D0-E578B6CC5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05" y="1402720"/>
            <a:ext cx="2545984" cy="4052560"/>
          </a:xfrm>
          <a:prstGeom prst="rect">
            <a:avLst/>
          </a:prstGeom>
          <a:noFill/>
          <a:effectLst>
            <a:glow rad="254000">
              <a:srgbClr val="526C6C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4775181" y="1047115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4600" dirty="0">
                <a:solidFill>
                  <a:schemeClr val="bg1"/>
                </a:solidFill>
              </a:rPr>
              <a:t>Het laatste boek van havo 3</a:t>
            </a:r>
          </a:p>
        </p:txBody>
      </p:sp>
      <p:pic>
        <p:nvPicPr>
          <p:cNvPr id="8" name="Picture 8" descr="bol.com | Room Service, Maren Stoffels | 9789025877484 | Boeken">
            <a:extLst>
              <a:ext uri="{FF2B5EF4-FFF2-40B4-BE49-F238E27FC236}">
                <a16:creationId xmlns:a16="http://schemas.microsoft.com/office/drawing/2014/main" id="{5FE552CD-7A7A-44AF-AAEA-55E68B8F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65" y="1601312"/>
            <a:ext cx="2649975" cy="4076884"/>
          </a:xfrm>
          <a:prstGeom prst="rect">
            <a:avLst/>
          </a:prstGeom>
          <a:noFill/>
          <a:effectLst>
            <a:glow rad="254000">
              <a:srgbClr val="78606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-660381" y="3080059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-1050906" y="1381902"/>
            <a:ext cx="7727931" cy="11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Beste boek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9" name="Tijdelijke aanduiding voor inhoud 1"/>
          <p:cNvSpPr txBox="1">
            <a:spLocks/>
          </p:cNvSpPr>
          <p:nvPr/>
        </p:nvSpPr>
        <p:spPr>
          <a:xfrm>
            <a:off x="1111652" y="2351172"/>
            <a:ext cx="4241781" cy="2086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Spanning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Veel avontuur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Open einde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Fijn geschreven</a:t>
            </a:r>
            <a:endParaRPr lang="nl-NL" sz="1200" dirty="0"/>
          </a:p>
        </p:txBody>
      </p:sp>
      <p:pic>
        <p:nvPicPr>
          <p:cNvPr id="7" name="Picture 8" descr="bol.com | Room Service, Maren Stoffels | 9789025877484 | Boeken">
            <a:extLst>
              <a:ext uri="{FF2B5EF4-FFF2-40B4-BE49-F238E27FC236}">
                <a16:creationId xmlns:a16="http://schemas.microsoft.com/office/drawing/2014/main" id="{F8D42BFA-0EB9-4A86-881D-1936BF55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95" y="1587458"/>
            <a:ext cx="2649975" cy="4076884"/>
          </a:xfrm>
          <a:prstGeom prst="rect">
            <a:avLst/>
          </a:prstGeom>
          <a:noFill/>
          <a:effectLst>
            <a:glow rad="254000">
              <a:srgbClr val="78606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492769" y="2482434"/>
            <a:ext cx="4241781" cy="2086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Niet interessant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aandacht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908433" y="1445621"/>
            <a:ext cx="7727931" cy="11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Slechtste boek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7" name="Picture 6" descr="bol.com | Politie niet betreden - Zusje vermist, Sophie Mckenzie ...">
            <a:extLst>
              <a:ext uri="{FF2B5EF4-FFF2-40B4-BE49-F238E27FC236}">
                <a16:creationId xmlns:a16="http://schemas.microsoft.com/office/drawing/2014/main" id="{4E778C81-6155-4B92-98D8-9BCFFA75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2" y="1543215"/>
            <a:ext cx="2545984" cy="4052560"/>
          </a:xfrm>
          <a:prstGeom prst="rect">
            <a:avLst/>
          </a:prstGeom>
          <a:noFill/>
          <a:effectLst>
            <a:glow rad="228600">
              <a:srgbClr val="526C6C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503630" y="864384"/>
            <a:ext cx="10747101" cy="1124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dirty="0"/>
              <a:t>Overeen komsten tussen de boeken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2114849" y="2181716"/>
            <a:ext cx="291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vermist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8" descr="bol.com | Room Service, Maren Stoffels | 9789025877484 | Boeken">
            <a:extLst>
              <a:ext uri="{FF2B5EF4-FFF2-40B4-BE49-F238E27FC236}">
                <a16:creationId xmlns:a16="http://schemas.microsoft.com/office/drawing/2014/main" id="{8C1B8994-3274-429E-B332-603C0DF9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3" y="2948904"/>
            <a:ext cx="1798098" cy="27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l.com | Politie niet betreden - Zusje vermist, Sophie Mckenzie ...">
            <a:extLst>
              <a:ext uri="{FF2B5EF4-FFF2-40B4-BE49-F238E27FC236}">
                <a16:creationId xmlns:a16="http://schemas.microsoft.com/office/drawing/2014/main" id="{A267CC35-91A9-402C-8F84-F349CBCC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93" y="2007102"/>
            <a:ext cx="1798098" cy="2862115"/>
          </a:xfrm>
          <a:prstGeom prst="rect">
            <a:avLst/>
          </a:prstGeom>
          <a:noFill/>
          <a:effectLst>
            <a:glow>
              <a:srgbClr val="526C6C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ol.com | Een Gemeen Spelletje, J. Jarman | 9789050165419 | Boeken">
            <a:extLst>
              <a:ext uri="{FF2B5EF4-FFF2-40B4-BE49-F238E27FC236}">
                <a16:creationId xmlns:a16="http://schemas.microsoft.com/office/drawing/2014/main" id="{C634BC62-5166-4E75-8428-1F37E43B0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71" y="3029174"/>
            <a:ext cx="1798098" cy="26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08A3127F71D459C7B73180266D7D2" ma:contentTypeVersion="13" ma:contentTypeDescription="Een nieuw document maken." ma:contentTypeScope="" ma:versionID="580a5d660e464c31afae7f97aebc5525">
  <xsd:schema xmlns:xsd="http://www.w3.org/2001/XMLSchema" xmlns:xs="http://www.w3.org/2001/XMLSchema" xmlns:p="http://schemas.microsoft.com/office/2006/metadata/properties" xmlns:ns3="bca1e94d-6860-4bd5-aa5e-9686756446e9" xmlns:ns4="01999407-e1e5-4e0f-ba3b-ceaa24a3b1ad" targetNamespace="http://schemas.microsoft.com/office/2006/metadata/properties" ma:root="true" ma:fieldsID="6fefa296ec1cecd1515da7fbb0048a1e" ns3:_="" ns4:_="">
    <xsd:import namespace="bca1e94d-6860-4bd5-aa5e-9686756446e9"/>
    <xsd:import namespace="01999407-e1e5-4e0f-ba3b-ceaa24a3b1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1e94d-6860-4bd5-aa5e-968675644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99407-e1e5-4e0f-ba3b-ceaa24a3b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382BC-AF5E-4C0C-A6C5-8E8D798C3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1e94d-6860-4bd5-aa5e-9686756446e9"/>
    <ds:schemaRef ds:uri="01999407-e1e5-4e0f-ba3b-ceaa24a3b1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344CF7-9FB3-47DD-8D5F-718780A68B4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01999407-e1e5-4e0f-ba3b-ceaa24a3b1ad"/>
    <ds:schemaRef ds:uri="http://purl.org/dc/terms/"/>
    <ds:schemaRef ds:uri="bca1e94d-6860-4bd5-aa5e-9686756446e9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0944DB-3583-438E-947E-BF1D5671E2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575</TotalTime>
  <Words>102</Words>
  <Application>Microsoft Office PowerPoint</Application>
  <PresentationFormat>Breedbeeld</PresentationFormat>
  <Paragraphs>31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Mondriaan rood</vt:lpstr>
      <vt:lpstr>Mondriaan wit</vt:lpstr>
      <vt:lpstr>Literatuurpresentatie van  Nienke Pittens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Pittens, N.G.M. (Nienke) (H3A)</cp:lastModifiedBy>
  <cp:revision>32</cp:revision>
  <dcterms:created xsi:type="dcterms:W3CDTF">2018-01-12T07:46:41Z</dcterms:created>
  <dcterms:modified xsi:type="dcterms:W3CDTF">2020-06-19T13:15:07Z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0x010100D0D08A3127F71D459C7B73180266D7D2</vt:lpwstr>
  </property>
</Properties>
</file>