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sldIdLst>
    <p:sldId id="256" r:id="rId6"/>
    <p:sldId id="262" r:id="rId7"/>
    <p:sldId id="286" r:id="rId8"/>
    <p:sldId id="300" r:id="rId9"/>
    <p:sldId id="290" r:id="rId10"/>
    <p:sldId id="287" r:id="rId11"/>
    <p:sldId id="302" r:id="rId12"/>
    <p:sldId id="288" r:id="rId13"/>
    <p:sldId id="289" r:id="rId14"/>
    <p:sldId id="291" r:id="rId15"/>
    <p:sldId id="292" r:id="rId16"/>
    <p:sldId id="294" r:id="rId17"/>
    <p:sldId id="296" r:id="rId18"/>
    <p:sldId id="298" r:id="rId19"/>
    <p:sldId id="303" r:id="rId20"/>
    <p:sldId id="281" r:id="rId21"/>
    <p:sldId id="304"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F38638-CB28-4349-A9AD-0DD045C62651}" v="48" dt="2020-06-18T12:16:42.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oppert, K. (Kiran) (H3A)" userId="328e1c24-0055-47b7-a9fb-80b7aa87f137" providerId="ADAL" clId="{6AF38638-CB28-4349-A9AD-0DD045C62651}"/>
    <pc:docChg chg="undo custSel addSld delSld modSld modMainMaster">
      <pc:chgData name="Knoppert, K. (Kiran) (H3A)" userId="328e1c24-0055-47b7-a9fb-80b7aa87f137" providerId="ADAL" clId="{6AF38638-CB28-4349-A9AD-0DD045C62651}" dt="2020-06-18T12:16:47.274" v="3883" actId="14100"/>
      <pc:docMkLst>
        <pc:docMk/>
      </pc:docMkLst>
      <pc:sldChg chg="modTransition">
        <pc:chgData name="Knoppert, K. (Kiran) (H3A)" userId="328e1c24-0055-47b7-a9fb-80b7aa87f137" providerId="ADAL" clId="{6AF38638-CB28-4349-A9AD-0DD045C62651}" dt="2020-06-18T12:09:34.640" v="3739"/>
        <pc:sldMkLst>
          <pc:docMk/>
          <pc:sldMk cId="3629119191" sldId="256"/>
        </pc:sldMkLst>
      </pc:sldChg>
      <pc:sldChg chg="modTransition">
        <pc:chgData name="Knoppert, K. (Kiran) (H3A)" userId="328e1c24-0055-47b7-a9fb-80b7aa87f137" providerId="ADAL" clId="{6AF38638-CB28-4349-A9AD-0DD045C62651}" dt="2020-06-18T12:09:34.640" v="3739"/>
        <pc:sldMkLst>
          <pc:docMk/>
          <pc:sldMk cId="3565993602" sldId="262"/>
        </pc:sldMkLst>
      </pc:sldChg>
      <pc:sldChg chg="del">
        <pc:chgData name="Knoppert, K. (Kiran) (H3A)" userId="328e1c24-0055-47b7-a9fb-80b7aa87f137" providerId="ADAL" clId="{6AF38638-CB28-4349-A9AD-0DD045C62651}" dt="2020-06-18T11:44:30.938" v="425" actId="47"/>
        <pc:sldMkLst>
          <pc:docMk/>
          <pc:sldMk cId="2500442739" sldId="267"/>
        </pc:sldMkLst>
      </pc:sldChg>
      <pc:sldChg chg="del">
        <pc:chgData name="Knoppert, K. (Kiran) (H3A)" userId="328e1c24-0055-47b7-a9fb-80b7aa87f137" providerId="ADAL" clId="{6AF38638-CB28-4349-A9AD-0DD045C62651}" dt="2020-06-18T11:44:28.858" v="421" actId="47"/>
        <pc:sldMkLst>
          <pc:docMk/>
          <pc:sldMk cId="1532432087" sldId="268"/>
        </pc:sldMkLst>
      </pc:sldChg>
      <pc:sldChg chg="del">
        <pc:chgData name="Knoppert, K. (Kiran) (H3A)" userId="328e1c24-0055-47b7-a9fb-80b7aa87f137" providerId="ADAL" clId="{6AF38638-CB28-4349-A9AD-0DD045C62651}" dt="2020-06-18T11:44:30.619" v="423" actId="47"/>
        <pc:sldMkLst>
          <pc:docMk/>
          <pc:sldMk cId="1622062213" sldId="269"/>
        </pc:sldMkLst>
      </pc:sldChg>
      <pc:sldChg chg="del">
        <pc:chgData name="Knoppert, K. (Kiran) (H3A)" userId="328e1c24-0055-47b7-a9fb-80b7aa87f137" providerId="ADAL" clId="{6AF38638-CB28-4349-A9AD-0DD045C62651}" dt="2020-06-18T11:44:30.512" v="422" actId="47"/>
        <pc:sldMkLst>
          <pc:docMk/>
          <pc:sldMk cId="2498487137" sldId="270"/>
        </pc:sldMkLst>
      </pc:sldChg>
      <pc:sldChg chg="del">
        <pc:chgData name="Knoppert, K. (Kiran) (H3A)" userId="328e1c24-0055-47b7-a9fb-80b7aa87f137" providerId="ADAL" clId="{6AF38638-CB28-4349-A9AD-0DD045C62651}" dt="2020-06-18T11:44:30.770" v="424" actId="47"/>
        <pc:sldMkLst>
          <pc:docMk/>
          <pc:sldMk cId="2452295967" sldId="271"/>
        </pc:sldMkLst>
      </pc:sldChg>
      <pc:sldChg chg="del">
        <pc:chgData name="Knoppert, K. (Kiran) (H3A)" userId="328e1c24-0055-47b7-a9fb-80b7aa87f137" providerId="ADAL" clId="{6AF38638-CB28-4349-A9AD-0DD045C62651}" dt="2020-06-18T12:08:37.600" v="3723" actId="47"/>
        <pc:sldMkLst>
          <pc:docMk/>
          <pc:sldMk cId="365624440" sldId="276"/>
        </pc:sldMkLst>
      </pc:sldChg>
      <pc:sldChg chg="del">
        <pc:chgData name="Knoppert, K. (Kiran) (H3A)" userId="328e1c24-0055-47b7-a9fb-80b7aa87f137" providerId="ADAL" clId="{6AF38638-CB28-4349-A9AD-0DD045C62651}" dt="2020-06-18T11:44:31.783" v="427" actId="47"/>
        <pc:sldMkLst>
          <pc:docMk/>
          <pc:sldMk cId="835875452" sldId="277"/>
        </pc:sldMkLst>
      </pc:sldChg>
      <pc:sldChg chg="del">
        <pc:chgData name="Knoppert, K. (Kiran) (H3A)" userId="328e1c24-0055-47b7-a9fb-80b7aa87f137" providerId="ADAL" clId="{6AF38638-CB28-4349-A9AD-0DD045C62651}" dt="2020-06-18T11:44:31.330" v="426" actId="47"/>
        <pc:sldMkLst>
          <pc:docMk/>
          <pc:sldMk cId="2400644905" sldId="278"/>
        </pc:sldMkLst>
      </pc:sldChg>
      <pc:sldChg chg="del">
        <pc:chgData name="Knoppert, K. (Kiran) (H3A)" userId="328e1c24-0055-47b7-a9fb-80b7aa87f137" providerId="ADAL" clId="{6AF38638-CB28-4349-A9AD-0DD045C62651}" dt="2020-06-18T11:44:33.287" v="429" actId="47"/>
        <pc:sldMkLst>
          <pc:docMk/>
          <pc:sldMk cId="2725710139" sldId="279"/>
        </pc:sldMkLst>
      </pc:sldChg>
      <pc:sldChg chg="del">
        <pc:chgData name="Knoppert, K. (Kiran) (H3A)" userId="328e1c24-0055-47b7-a9fb-80b7aa87f137" providerId="ADAL" clId="{6AF38638-CB28-4349-A9AD-0DD045C62651}" dt="2020-06-18T11:44:32.758" v="428" actId="47"/>
        <pc:sldMkLst>
          <pc:docMk/>
          <pc:sldMk cId="3096372865" sldId="280"/>
        </pc:sldMkLst>
      </pc:sldChg>
      <pc:sldChg chg="modTransition">
        <pc:chgData name="Knoppert, K. (Kiran) (H3A)" userId="328e1c24-0055-47b7-a9fb-80b7aa87f137" providerId="ADAL" clId="{6AF38638-CB28-4349-A9AD-0DD045C62651}" dt="2020-06-18T12:09:34.640" v="3739"/>
        <pc:sldMkLst>
          <pc:docMk/>
          <pc:sldMk cId="2327900116" sldId="281"/>
        </pc:sldMkLst>
      </pc:sldChg>
      <pc:sldChg chg="del">
        <pc:chgData name="Knoppert, K. (Kiran) (H3A)" userId="328e1c24-0055-47b7-a9fb-80b7aa87f137" providerId="ADAL" clId="{6AF38638-CB28-4349-A9AD-0DD045C62651}" dt="2020-06-18T12:05:12.972" v="3108" actId="47"/>
        <pc:sldMkLst>
          <pc:docMk/>
          <pc:sldMk cId="1017954440" sldId="284"/>
        </pc:sldMkLst>
      </pc:sldChg>
      <pc:sldChg chg="del">
        <pc:chgData name="Knoppert, K. (Kiran) (H3A)" userId="328e1c24-0055-47b7-a9fb-80b7aa87f137" providerId="ADAL" clId="{6AF38638-CB28-4349-A9AD-0DD045C62651}" dt="2020-06-18T11:44:33.773" v="430" actId="47"/>
        <pc:sldMkLst>
          <pc:docMk/>
          <pc:sldMk cId="1740346057" sldId="285"/>
        </pc:sldMkLst>
      </pc:sldChg>
      <pc:sldChg chg="modSp mod modTransition">
        <pc:chgData name="Knoppert, K. (Kiran) (H3A)" userId="328e1c24-0055-47b7-a9fb-80b7aa87f137" providerId="ADAL" clId="{6AF38638-CB28-4349-A9AD-0DD045C62651}" dt="2020-06-18T12:09:34.640" v="3739"/>
        <pc:sldMkLst>
          <pc:docMk/>
          <pc:sldMk cId="3953694879" sldId="286"/>
        </pc:sldMkLst>
        <pc:spChg chg="mod">
          <ac:chgData name="Knoppert, K. (Kiran) (H3A)" userId="328e1c24-0055-47b7-a9fb-80b7aa87f137" providerId="ADAL" clId="{6AF38638-CB28-4349-A9AD-0DD045C62651}" dt="2020-06-18T11:59:58.910" v="2580" actId="12"/>
          <ac:spMkLst>
            <pc:docMk/>
            <pc:sldMk cId="3953694879" sldId="286"/>
            <ac:spMk id="2" creationId="{0D53AD6B-36A1-4187-85A7-05BCE627C43F}"/>
          </ac:spMkLst>
        </pc:spChg>
      </pc:sldChg>
      <pc:sldChg chg="addSp delSp modSp mod modTransition">
        <pc:chgData name="Knoppert, K. (Kiran) (H3A)" userId="328e1c24-0055-47b7-a9fb-80b7aa87f137" providerId="ADAL" clId="{6AF38638-CB28-4349-A9AD-0DD045C62651}" dt="2020-06-18T12:09:34.640" v="3739"/>
        <pc:sldMkLst>
          <pc:docMk/>
          <pc:sldMk cId="2580696435" sldId="287"/>
        </pc:sldMkLst>
        <pc:spChg chg="mod">
          <ac:chgData name="Knoppert, K. (Kiran) (H3A)" userId="328e1c24-0055-47b7-a9fb-80b7aa87f137" providerId="ADAL" clId="{6AF38638-CB28-4349-A9AD-0DD045C62651}" dt="2020-06-18T12:00:03.623" v="2581" actId="12"/>
          <ac:spMkLst>
            <pc:docMk/>
            <pc:sldMk cId="2580696435" sldId="287"/>
            <ac:spMk id="2" creationId="{0D53AD6B-36A1-4187-85A7-05BCE627C43F}"/>
          </ac:spMkLst>
        </pc:spChg>
        <pc:spChg chg="add del mod">
          <ac:chgData name="Knoppert, K. (Kiran) (H3A)" userId="328e1c24-0055-47b7-a9fb-80b7aa87f137" providerId="ADAL" clId="{6AF38638-CB28-4349-A9AD-0DD045C62651}" dt="2020-06-18T12:02:06" v="2816"/>
          <ac:spMkLst>
            <pc:docMk/>
            <pc:sldMk cId="2580696435" sldId="287"/>
            <ac:spMk id="3" creationId="{32DB44B8-B87F-48CB-9658-A1505A73FD69}"/>
          </ac:spMkLst>
        </pc:spChg>
        <pc:spChg chg="add del mod">
          <ac:chgData name="Knoppert, K. (Kiran) (H3A)" userId="328e1c24-0055-47b7-a9fb-80b7aa87f137" providerId="ADAL" clId="{6AF38638-CB28-4349-A9AD-0DD045C62651}" dt="2020-06-18T12:02:09.232" v="2818"/>
          <ac:spMkLst>
            <pc:docMk/>
            <pc:sldMk cId="2580696435" sldId="287"/>
            <ac:spMk id="4" creationId="{BDFC5511-6F1B-42B3-9EC2-C301006C8B9C}"/>
          </ac:spMkLst>
        </pc:spChg>
      </pc:sldChg>
      <pc:sldChg chg="addSp delSp modSp mod modTransition">
        <pc:chgData name="Knoppert, K. (Kiran) (H3A)" userId="328e1c24-0055-47b7-a9fb-80b7aa87f137" providerId="ADAL" clId="{6AF38638-CB28-4349-A9AD-0DD045C62651}" dt="2020-06-18T12:09:34.640" v="3739"/>
        <pc:sldMkLst>
          <pc:docMk/>
          <pc:sldMk cId="2240689805" sldId="288"/>
        </pc:sldMkLst>
        <pc:spChg chg="mod">
          <ac:chgData name="Knoppert, K. (Kiran) (H3A)" userId="328e1c24-0055-47b7-a9fb-80b7aa87f137" providerId="ADAL" clId="{6AF38638-CB28-4349-A9AD-0DD045C62651}" dt="2020-06-18T12:00:10.901" v="2583" actId="12"/>
          <ac:spMkLst>
            <pc:docMk/>
            <pc:sldMk cId="2240689805" sldId="288"/>
            <ac:spMk id="2" creationId="{0D53AD6B-36A1-4187-85A7-05BCE627C43F}"/>
          </ac:spMkLst>
        </pc:spChg>
        <pc:picChg chg="add mod">
          <ac:chgData name="Knoppert, K. (Kiran) (H3A)" userId="328e1c24-0055-47b7-a9fb-80b7aa87f137" providerId="ADAL" clId="{6AF38638-CB28-4349-A9AD-0DD045C62651}" dt="2020-06-18T11:36:10.068" v="36" actId="29295"/>
          <ac:picMkLst>
            <pc:docMk/>
            <pc:sldMk cId="2240689805" sldId="288"/>
            <ac:picMk id="4" creationId="{0C550FA1-3AC2-403E-B59C-2ED4D400B248}"/>
          </ac:picMkLst>
        </pc:picChg>
        <pc:picChg chg="del">
          <ac:chgData name="Knoppert, K. (Kiran) (H3A)" userId="328e1c24-0055-47b7-a9fb-80b7aa87f137" providerId="ADAL" clId="{6AF38638-CB28-4349-A9AD-0DD045C62651}" dt="2020-06-18T11:35:46.008" v="8" actId="478"/>
          <ac:picMkLst>
            <pc:docMk/>
            <pc:sldMk cId="2240689805" sldId="288"/>
            <ac:picMk id="6" creationId="{56635534-1882-473C-B9D7-8290A875C74F}"/>
          </ac:picMkLst>
        </pc:picChg>
      </pc:sldChg>
      <pc:sldChg chg="modSp add mod modTransition">
        <pc:chgData name="Knoppert, K. (Kiran) (H3A)" userId="328e1c24-0055-47b7-a9fb-80b7aa87f137" providerId="ADAL" clId="{6AF38638-CB28-4349-A9AD-0DD045C62651}" dt="2020-06-18T12:09:34.640" v="3739"/>
        <pc:sldMkLst>
          <pc:docMk/>
          <pc:sldMk cId="1131681301" sldId="289"/>
        </pc:sldMkLst>
        <pc:spChg chg="mod">
          <ac:chgData name="Knoppert, K. (Kiran) (H3A)" userId="328e1c24-0055-47b7-a9fb-80b7aa87f137" providerId="ADAL" clId="{6AF38638-CB28-4349-A9AD-0DD045C62651}" dt="2020-06-18T12:00:05.687" v="2582" actId="12"/>
          <ac:spMkLst>
            <pc:docMk/>
            <pc:sldMk cId="1131681301" sldId="289"/>
            <ac:spMk id="2" creationId="{0D53AD6B-36A1-4187-85A7-05BCE627C43F}"/>
          </ac:spMkLst>
        </pc:spChg>
      </pc:sldChg>
      <pc:sldChg chg="addSp modSp new mod modTransition modAnim">
        <pc:chgData name="Knoppert, K. (Kiran) (H3A)" userId="328e1c24-0055-47b7-a9fb-80b7aa87f137" providerId="ADAL" clId="{6AF38638-CB28-4349-A9AD-0DD045C62651}" dt="2020-06-18T12:09:34.640" v="3739"/>
        <pc:sldMkLst>
          <pc:docMk/>
          <pc:sldMk cId="1327435184" sldId="290"/>
        </pc:sldMkLst>
        <pc:spChg chg="mod">
          <ac:chgData name="Knoppert, K. (Kiran) (H3A)" userId="328e1c24-0055-47b7-a9fb-80b7aa87f137" providerId="ADAL" clId="{6AF38638-CB28-4349-A9AD-0DD045C62651}" dt="2020-06-18T11:44:09.763" v="419" actId="20577"/>
          <ac:spMkLst>
            <pc:docMk/>
            <pc:sldMk cId="1327435184" sldId="290"/>
            <ac:spMk id="2" creationId="{697EFB89-1A94-419B-A9CA-97BDC327C064}"/>
          </ac:spMkLst>
        </pc:spChg>
        <pc:spChg chg="add mod">
          <ac:chgData name="Knoppert, K. (Kiran) (H3A)" userId="328e1c24-0055-47b7-a9fb-80b7aa87f137" providerId="ADAL" clId="{6AF38638-CB28-4349-A9AD-0DD045C62651}" dt="2020-06-18T12:08:51.064" v="3730"/>
          <ac:spMkLst>
            <pc:docMk/>
            <pc:sldMk cId="1327435184" sldId="290"/>
            <ac:spMk id="3" creationId="{D4BCDF21-5358-4489-B3D1-A185B6E02EA3}"/>
          </ac:spMkLst>
        </pc:spChg>
      </pc:sldChg>
      <pc:sldChg chg="addSp modSp new mod modTransition modAnim">
        <pc:chgData name="Knoppert, K. (Kiran) (H3A)" userId="328e1c24-0055-47b7-a9fb-80b7aa87f137" providerId="ADAL" clId="{6AF38638-CB28-4349-A9AD-0DD045C62651}" dt="2020-06-18T12:09:34.640" v="3739"/>
        <pc:sldMkLst>
          <pc:docMk/>
          <pc:sldMk cId="888712059" sldId="291"/>
        </pc:sldMkLst>
        <pc:spChg chg="mod">
          <ac:chgData name="Knoppert, K. (Kiran) (H3A)" userId="328e1c24-0055-47b7-a9fb-80b7aa87f137" providerId="ADAL" clId="{6AF38638-CB28-4349-A9AD-0DD045C62651}" dt="2020-06-18T11:48:06.250" v="1045" actId="313"/>
          <ac:spMkLst>
            <pc:docMk/>
            <pc:sldMk cId="888712059" sldId="291"/>
            <ac:spMk id="2" creationId="{EC647ADF-D651-45EB-AD3D-525B1B221D78}"/>
          </ac:spMkLst>
        </pc:spChg>
        <pc:spChg chg="add mod">
          <ac:chgData name="Knoppert, K. (Kiran) (H3A)" userId="328e1c24-0055-47b7-a9fb-80b7aa87f137" providerId="ADAL" clId="{6AF38638-CB28-4349-A9AD-0DD045C62651}" dt="2020-06-18T12:08:42.035" v="3724"/>
          <ac:spMkLst>
            <pc:docMk/>
            <pc:sldMk cId="888712059" sldId="291"/>
            <ac:spMk id="3" creationId="{213B02FC-0768-405D-89EF-BC868F64A5B5}"/>
          </ac:spMkLst>
        </pc:spChg>
      </pc:sldChg>
      <pc:sldChg chg="addSp modSp new mod modTransition modAnim">
        <pc:chgData name="Knoppert, K. (Kiran) (H3A)" userId="328e1c24-0055-47b7-a9fb-80b7aa87f137" providerId="ADAL" clId="{6AF38638-CB28-4349-A9AD-0DD045C62651}" dt="2020-06-18T12:09:34.640" v="3739"/>
        <pc:sldMkLst>
          <pc:docMk/>
          <pc:sldMk cId="1721341341" sldId="292"/>
        </pc:sldMkLst>
        <pc:spChg chg="mod">
          <ac:chgData name="Knoppert, K. (Kiran) (H3A)" userId="328e1c24-0055-47b7-a9fb-80b7aa87f137" providerId="ADAL" clId="{6AF38638-CB28-4349-A9AD-0DD045C62651}" dt="2020-06-18T11:50:44.089" v="1414" actId="20577"/>
          <ac:spMkLst>
            <pc:docMk/>
            <pc:sldMk cId="1721341341" sldId="292"/>
            <ac:spMk id="2" creationId="{FAC6B7E8-EFBA-4771-8557-4BF8D75FB23C}"/>
          </ac:spMkLst>
        </pc:spChg>
        <pc:spChg chg="add mod">
          <ac:chgData name="Knoppert, K. (Kiran) (H3A)" userId="328e1c24-0055-47b7-a9fb-80b7aa87f137" providerId="ADAL" clId="{6AF38638-CB28-4349-A9AD-0DD045C62651}" dt="2020-06-18T12:08:43.169" v="3725"/>
          <ac:spMkLst>
            <pc:docMk/>
            <pc:sldMk cId="1721341341" sldId="292"/>
            <ac:spMk id="3" creationId="{7EA130F4-BCEA-4BDB-A5C9-B058631F50C2}"/>
          </ac:spMkLst>
        </pc:spChg>
      </pc:sldChg>
      <pc:sldChg chg="new del">
        <pc:chgData name="Knoppert, K. (Kiran) (H3A)" userId="328e1c24-0055-47b7-a9fb-80b7aa87f137" providerId="ADAL" clId="{6AF38638-CB28-4349-A9AD-0DD045C62651}" dt="2020-06-18T12:05:09.307" v="3107" actId="47"/>
        <pc:sldMkLst>
          <pc:docMk/>
          <pc:sldMk cId="2777493668" sldId="293"/>
        </pc:sldMkLst>
      </pc:sldChg>
      <pc:sldChg chg="addSp delSp modSp add mod modTransition modAnim">
        <pc:chgData name="Knoppert, K. (Kiran) (H3A)" userId="328e1c24-0055-47b7-a9fb-80b7aa87f137" providerId="ADAL" clId="{6AF38638-CB28-4349-A9AD-0DD045C62651}" dt="2020-06-18T12:09:34.640" v="3739"/>
        <pc:sldMkLst>
          <pc:docMk/>
          <pc:sldMk cId="2062775256" sldId="294"/>
        </pc:sldMkLst>
        <pc:spChg chg="mod">
          <ac:chgData name="Knoppert, K. (Kiran) (H3A)" userId="328e1c24-0055-47b7-a9fb-80b7aa87f137" providerId="ADAL" clId="{6AF38638-CB28-4349-A9AD-0DD045C62651}" dt="2020-06-18T11:54:44.758" v="1874" actId="313"/>
          <ac:spMkLst>
            <pc:docMk/>
            <pc:sldMk cId="2062775256" sldId="294"/>
            <ac:spMk id="2" creationId="{FAC6B7E8-EFBA-4771-8557-4BF8D75FB23C}"/>
          </ac:spMkLst>
        </pc:spChg>
        <pc:spChg chg="add del mod">
          <ac:chgData name="Knoppert, K. (Kiran) (H3A)" userId="328e1c24-0055-47b7-a9fb-80b7aa87f137" providerId="ADAL" clId="{6AF38638-CB28-4349-A9AD-0DD045C62651}" dt="2020-06-18T11:54:07.806" v="1790"/>
          <ac:spMkLst>
            <pc:docMk/>
            <pc:sldMk cId="2062775256" sldId="294"/>
            <ac:spMk id="3" creationId="{97769BB5-C8A5-484C-B9DA-C721D536491F}"/>
          </ac:spMkLst>
        </pc:spChg>
        <pc:spChg chg="add mod">
          <ac:chgData name="Knoppert, K. (Kiran) (H3A)" userId="328e1c24-0055-47b7-a9fb-80b7aa87f137" providerId="ADAL" clId="{6AF38638-CB28-4349-A9AD-0DD045C62651}" dt="2020-06-18T12:08:44.272" v="3726"/>
          <ac:spMkLst>
            <pc:docMk/>
            <pc:sldMk cId="2062775256" sldId="294"/>
            <ac:spMk id="4" creationId="{EF955463-A6F9-4BC4-B8F9-19630A6146D3}"/>
          </ac:spMkLst>
        </pc:spChg>
      </pc:sldChg>
      <pc:sldChg chg="add del">
        <pc:chgData name="Knoppert, K. (Kiran) (H3A)" userId="328e1c24-0055-47b7-a9fb-80b7aa87f137" providerId="ADAL" clId="{6AF38638-CB28-4349-A9AD-0DD045C62651}" dt="2020-06-18T11:54:00.069" v="1786"/>
        <pc:sldMkLst>
          <pc:docMk/>
          <pc:sldMk cId="2510447336" sldId="295"/>
        </pc:sldMkLst>
      </pc:sldChg>
      <pc:sldChg chg="new del">
        <pc:chgData name="Knoppert, K. (Kiran) (H3A)" userId="328e1c24-0055-47b7-a9fb-80b7aa87f137" providerId="ADAL" clId="{6AF38638-CB28-4349-A9AD-0DD045C62651}" dt="2020-06-18T12:05:09.142" v="3106" actId="47"/>
        <pc:sldMkLst>
          <pc:docMk/>
          <pc:sldMk cId="2745314430" sldId="295"/>
        </pc:sldMkLst>
      </pc:sldChg>
      <pc:sldChg chg="addSp modSp add mod modTransition modAnim">
        <pc:chgData name="Knoppert, K. (Kiran) (H3A)" userId="328e1c24-0055-47b7-a9fb-80b7aa87f137" providerId="ADAL" clId="{6AF38638-CB28-4349-A9AD-0DD045C62651}" dt="2020-06-18T12:09:34.640" v="3739"/>
        <pc:sldMkLst>
          <pc:docMk/>
          <pc:sldMk cId="1312143589" sldId="296"/>
        </pc:sldMkLst>
        <pc:spChg chg="mod">
          <ac:chgData name="Knoppert, K. (Kiran) (H3A)" userId="328e1c24-0055-47b7-a9fb-80b7aa87f137" providerId="ADAL" clId="{6AF38638-CB28-4349-A9AD-0DD045C62651}" dt="2020-06-18T11:56:11.593" v="2069" actId="20577"/>
          <ac:spMkLst>
            <pc:docMk/>
            <pc:sldMk cId="1312143589" sldId="296"/>
            <ac:spMk id="2" creationId="{FAC6B7E8-EFBA-4771-8557-4BF8D75FB23C}"/>
          </ac:spMkLst>
        </pc:spChg>
        <pc:spChg chg="add mod">
          <ac:chgData name="Knoppert, K. (Kiran) (H3A)" userId="328e1c24-0055-47b7-a9fb-80b7aa87f137" providerId="ADAL" clId="{6AF38638-CB28-4349-A9AD-0DD045C62651}" dt="2020-06-18T12:08:45.504" v="3727"/>
          <ac:spMkLst>
            <pc:docMk/>
            <pc:sldMk cId="1312143589" sldId="296"/>
            <ac:spMk id="3" creationId="{2E56DCEF-1DB0-41FF-9D40-D1CE868ACCA4}"/>
          </ac:spMkLst>
        </pc:spChg>
      </pc:sldChg>
      <pc:sldChg chg="modSp new del mod">
        <pc:chgData name="Knoppert, K. (Kiran) (H3A)" userId="328e1c24-0055-47b7-a9fb-80b7aa87f137" providerId="ADAL" clId="{6AF38638-CB28-4349-A9AD-0DD045C62651}" dt="2020-06-18T11:59:05.990" v="2563" actId="47"/>
        <pc:sldMkLst>
          <pc:docMk/>
          <pc:sldMk cId="1317157548" sldId="297"/>
        </pc:sldMkLst>
        <pc:spChg chg="mod">
          <ac:chgData name="Knoppert, K. (Kiran) (H3A)" userId="328e1c24-0055-47b7-a9fb-80b7aa87f137" providerId="ADAL" clId="{6AF38638-CB28-4349-A9AD-0DD045C62651}" dt="2020-06-18T11:56:27.700" v="2098" actId="20577"/>
          <ac:spMkLst>
            <pc:docMk/>
            <pc:sldMk cId="1317157548" sldId="297"/>
            <ac:spMk id="2" creationId="{67D1C467-15E5-4006-AF5A-692B2AB4C335}"/>
          </ac:spMkLst>
        </pc:spChg>
      </pc:sldChg>
      <pc:sldChg chg="addSp modSp add mod modTransition modAnim">
        <pc:chgData name="Knoppert, K. (Kiran) (H3A)" userId="328e1c24-0055-47b7-a9fb-80b7aa87f137" providerId="ADAL" clId="{6AF38638-CB28-4349-A9AD-0DD045C62651}" dt="2020-06-18T12:09:34.640" v="3739"/>
        <pc:sldMkLst>
          <pc:docMk/>
          <pc:sldMk cId="4161260939" sldId="298"/>
        </pc:sldMkLst>
        <pc:spChg chg="mod">
          <ac:chgData name="Knoppert, K. (Kiran) (H3A)" userId="328e1c24-0055-47b7-a9fb-80b7aa87f137" providerId="ADAL" clId="{6AF38638-CB28-4349-A9AD-0DD045C62651}" dt="2020-06-18T11:59:00.979" v="2562" actId="14100"/>
          <ac:spMkLst>
            <pc:docMk/>
            <pc:sldMk cId="4161260939" sldId="298"/>
            <ac:spMk id="2" creationId="{FAC6B7E8-EFBA-4771-8557-4BF8D75FB23C}"/>
          </ac:spMkLst>
        </pc:spChg>
        <pc:spChg chg="add mod">
          <ac:chgData name="Knoppert, K. (Kiran) (H3A)" userId="328e1c24-0055-47b7-a9fb-80b7aa87f137" providerId="ADAL" clId="{6AF38638-CB28-4349-A9AD-0DD045C62651}" dt="2020-06-18T12:08:46.650" v="3728"/>
          <ac:spMkLst>
            <pc:docMk/>
            <pc:sldMk cId="4161260939" sldId="298"/>
            <ac:spMk id="3" creationId="{BF2987BC-E82A-452A-8AED-6F132A30F601}"/>
          </ac:spMkLst>
        </pc:spChg>
      </pc:sldChg>
      <pc:sldChg chg="modSp new del mod">
        <pc:chgData name="Knoppert, K. (Kiran) (H3A)" userId="328e1c24-0055-47b7-a9fb-80b7aa87f137" providerId="ADAL" clId="{6AF38638-CB28-4349-A9AD-0DD045C62651}" dt="2020-06-18T12:01:50.225" v="2813" actId="47"/>
        <pc:sldMkLst>
          <pc:docMk/>
          <pc:sldMk cId="2401304413" sldId="299"/>
        </pc:sldMkLst>
        <pc:spChg chg="mod">
          <ac:chgData name="Knoppert, K. (Kiran) (H3A)" userId="328e1c24-0055-47b7-a9fb-80b7aa87f137" providerId="ADAL" clId="{6AF38638-CB28-4349-A9AD-0DD045C62651}" dt="2020-06-18T11:59:53.962" v="2579" actId="20577"/>
          <ac:spMkLst>
            <pc:docMk/>
            <pc:sldMk cId="2401304413" sldId="299"/>
            <ac:spMk id="2" creationId="{91906B85-22BE-4D86-8780-74B791CFE6A0}"/>
          </ac:spMkLst>
        </pc:spChg>
      </pc:sldChg>
      <pc:sldChg chg="modSp add mod modTransition">
        <pc:chgData name="Knoppert, K. (Kiran) (H3A)" userId="328e1c24-0055-47b7-a9fb-80b7aa87f137" providerId="ADAL" clId="{6AF38638-CB28-4349-A9AD-0DD045C62651}" dt="2020-06-18T12:09:34.640" v="3739"/>
        <pc:sldMkLst>
          <pc:docMk/>
          <pc:sldMk cId="2850322104" sldId="300"/>
        </pc:sldMkLst>
        <pc:spChg chg="mod">
          <ac:chgData name="Knoppert, K. (Kiran) (H3A)" userId="328e1c24-0055-47b7-a9fb-80b7aa87f137" providerId="ADAL" clId="{6AF38638-CB28-4349-A9AD-0DD045C62651}" dt="2020-06-18T12:02:18.448" v="2821" actId="20577"/>
          <ac:spMkLst>
            <pc:docMk/>
            <pc:sldMk cId="2850322104" sldId="300"/>
            <ac:spMk id="2" creationId="{0D53AD6B-36A1-4187-85A7-05BCE627C43F}"/>
          </ac:spMkLst>
        </pc:spChg>
      </pc:sldChg>
      <pc:sldChg chg="new del">
        <pc:chgData name="Knoppert, K. (Kiran) (H3A)" userId="328e1c24-0055-47b7-a9fb-80b7aa87f137" providerId="ADAL" clId="{6AF38638-CB28-4349-A9AD-0DD045C62651}" dt="2020-06-18T12:04:39.258" v="3105" actId="47"/>
        <pc:sldMkLst>
          <pc:docMk/>
          <pc:sldMk cId="3249354846" sldId="301"/>
        </pc:sldMkLst>
      </pc:sldChg>
      <pc:sldChg chg="modSp add mod modTransition">
        <pc:chgData name="Knoppert, K. (Kiran) (H3A)" userId="328e1c24-0055-47b7-a9fb-80b7aa87f137" providerId="ADAL" clId="{6AF38638-CB28-4349-A9AD-0DD045C62651}" dt="2020-06-18T12:09:34.640" v="3739"/>
        <pc:sldMkLst>
          <pc:docMk/>
          <pc:sldMk cId="1828440112" sldId="302"/>
        </pc:sldMkLst>
        <pc:spChg chg="mod">
          <ac:chgData name="Knoppert, K. (Kiran) (H3A)" userId="328e1c24-0055-47b7-a9fb-80b7aa87f137" providerId="ADAL" clId="{6AF38638-CB28-4349-A9AD-0DD045C62651}" dt="2020-06-18T12:04:34.444" v="3104" actId="20577"/>
          <ac:spMkLst>
            <pc:docMk/>
            <pc:sldMk cId="1828440112" sldId="302"/>
            <ac:spMk id="2" creationId="{0D53AD6B-36A1-4187-85A7-05BCE627C43F}"/>
          </ac:spMkLst>
        </pc:spChg>
      </pc:sldChg>
      <pc:sldChg chg="addSp modSp add mod modTransition modAnim">
        <pc:chgData name="Knoppert, K. (Kiran) (H3A)" userId="328e1c24-0055-47b7-a9fb-80b7aa87f137" providerId="ADAL" clId="{6AF38638-CB28-4349-A9AD-0DD045C62651}" dt="2020-06-18T12:09:34.640" v="3739"/>
        <pc:sldMkLst>
          <pc:docMk/>
          <pc:sldMk cId="1458175602" sldId="303"/>
        </pc:sldMkLst>
        <pc:spChg chg="mod">
          <ac:chgData name="Knoppert, K. (Kiran) (H3A)" userId="328e1c24-0055-47b7-a9fb-80b7aa87f137" providerId="ADAL" clId="{6AF38638-CB28-4349-A9AD-0DD045C62651}" dt="2020-06-18T12:08:34.485" v="3722" actId="313"/>
          <ac:spMkLst>
            <pc:docMk/>
            <pc:sldMk cId="1458175602" sldId="303"/>
            <ac:spMk id="2" creationId="{FAC6B7E8-EFBA-4771-8557-4BF8D75FB23C}"/>
          </ac:spMkLst>
        </pc:spChg>
        <pc:spChg chg="add mod">
          <ac:chgData name="Knoppert, K. (Kiran) (H3A)" userId="328e1c24-0055-47b7-a9fb-80b7aa87f137" providerId="ADAL" clId="{6AF38638-CB28-4349-A9AD-0DD045C62651}" dt="2020-06-18T12:08:47.680" v="3729"/>
          <ac:spMkLst>
            <pc:docMk/>
            <pc:sldMk cId="1458175602" sldId="303"/>
            <ac:spMk id="3" creationId="{B03E552E-8D5D-4BAF-82C3-5B67F2643154}"/>
          </ac:spMkLst>
        </pc:spChg>
      </pc:sldChg>
      <pc:sldChg chg="addSp delSp modSp new mod">
        <pc:chgData name="Knoppert, K. (Kiran) (H3A)" userId="328e1c24-0055-47b7-a9fb-80b7aa87f137" providerId="ADAL" clId="{6AF38638-CB28-4349-A9AD-0DD045C62651}" dt="2020-06-18T12:16:47.274" v="3883" actId="14100"/>
        <pc:sldMkLst>
          <pc:docMk/>
          <pc:sldMk cId="3192875883" sldId="304"/>
        </pc:sldMkLst>
        <pc:spChg chg="mod">
          <ac:chgData name="Knoppert, K. (Kiran) (H3A)" userId="328e1c24-0055-47b7-a9fb-80b7aa87f137" providerId="ADAL" clId="{6AF38638-CB28-4349-A9AD-0DD045C62651}" dt="2020-06-18T12:11:38.074" v="3845" actId="1076"/>
          <ac:spMkLst>
            <pc:docMk/>
            <pc:sldMk cId="3192875883" sldId="304"/>
            <ac:spMk id="2" creationId="{3A1DFD00-4382-461D-A793-3348018FF38D}"/>
          </ac:spMkLst>
        </pc:spChg>
        <pc:picChg chg="add del mod">
          <ac:chgData name="Knoppert, K. (Kiran) (H3A)" userId="328e1c24-0055-47b7-a9fb-80b7aa87f137" providerId="ADAL" clId="{6AF38638-CB28-4349-A9AD-0DD045C62651}" dt="2020-06-18T12:12:03.928" v="3849" actId="478"/>
          <ac:picMkLst>
            <pc:docMk/>
            <pc:sldMk cId="3192875883" sldId="304"/>
            <ac:picMk id="4" creationId="{D0BC47EB-4170-4F63-841F-F55A0DB225D2}"/>
          </ac:picMkLst>
        </pc:picChg>
        <pc:picChg chg="add del mod modCrop">
          <ac:chgData name="Knoppert, K. (Kiran) (H3A)" userId="328e1c24-0055-47b7-a9fb-80b7aa87f137" providerId="ADAL" clId="{6AF38638-CB28-4349-A9AD-0DD045C62651}" dt="2020-06-18T12:14:13.108" v="3858" actId="478"/>
          <ac:picMkLst>
            <pc:docMk/>
            <pc:sldMk cId="3192875883" sldId="304"/>
            <ac:picMk id="6" creationId="{1EC2822F-F8A4-4DE2-9F5D-02C059E33CD5}"/>
          </ac:picMkLst>
        </pc:picChg>
        <pc:picChg chg="add del mod modCrop">
          <ac:chgData name="Knoppert, K. (Kiran) (H3A)" userId="328e1c24-0055-47b7-a9fb-80b7aa87f137" providerId="ADAL" clId="{6AF38638-CB28-4349-A9AD-0DD045C62651}" dt="2020-06-18T12:15:23.805" v="3864" actId="478"/>
          <ac:picMkLst>
            <pc:docMk/>
            <pc:sldMk cId="3192875883" sldId="304"/>
            <ac:picMk id="8" creationId="{C32599AE-A624-4EDE-939A-D39B5BC32556}"/>
          </ac:picMkLst>
        </pc:picChg>
        <pc:picChg chg="add del mod modCrop">
          <ac:chgData name="Knoppert, K. (Kiran) (H3A)" userId="328e1c24-0055-47b7-a9fb-80b7aa87f137" providerId="ADAL" clId="{6AF38638-CB28-4349-A9AD-0DD045C62651}" dt="2020-06-18T12:16:47.274" v="3883" actId="14100"/>
          <ac:picMkLst>
            <pc:docMk/>
            <pc:sldMk cId="3192875883" sldId="304"/>
            <ac:picMk id="10" creationId="{9E1A9A80-DF19-46D7-B443-8809D496ADED}"/>
          </ac:picMkLst>
        </pc:picChg>
        <pc:picChg chg="add del mod">
          <ac:chgData name="Knoppert, K. (Kiran) (H3A)" userId="328e1c24-0055-47b7-a9fb-80b7aa87f137" providerId="ADAL" clId="{6AF38638-CB28-4349-A9AD-0DD045C62651}" dt="2020-06-18T12:16:42.396" v="3880" actId="931"/>
          <ac:picMkLst>
            <pc:docMk/>
            <pc:sldMk cId="3192875883" sldId="304"/>
            <ac:picMk id="12" creationId="{7D07EDE7-011E-4703-9B15-4DD0511A6203}"/>
          </ac:picMkLst>
        </pc:picChg>
      </pc:sldChg>
      <pc:sldMasterChg chg="modTransition modSldLayout">
        <pc:chgData name="Knoppert, K. (Kiran) (H3A)" userId="328e1c24-0055-47b7-a9fb-80b7aa87f137" providerId="ADAL" clId="{6AF38638-CB28-4349-A9AD-0DD045C62651}" dt="2020-06-18T12:09:34.640" v="3739"/>
        <pc:sldMasterMkLst>
          <pc:docMk/>
          <pc:sldMasterMk cId="3804764347" sldId="2147483660"/>
        </pc:sldMasterMkLst>
        <pc:sldLayoutChg chg="modTransition">
          <pc:chgData name="Knoppert, K. (Kiran) (H3A)" userId="328e1c24-0055-47b7-a9fb-80b7aa87f137" providerId="ADAL" clId="{6AF38638-CB28-4349-A9AD-0DD045C62651}" dt="2020-06-18T12:09:34.640" v="3739"/>
          <pc:sldLayoutMkLst>
            <pc:docMk/>
            <pc:sldMasterMk cId="3804764347" sldId="2147483660"/>
            <pc:sldLayoutMk cId="3847886013" sldId="2147483661"/>
          </pc:sldLayoutMkLst>
        </pc:sldLayoutChg>
        <pc:sldLayoutChg chg="modTransition">
          <pc:chgData name="Knoppert, K. (Kiran) (H3A)" userId="328e1c24-0055-47b7-a9fb-80b7aa87f137" providerId="ADAL" clId="{6AF38638-CB28-4349-A9AD-0DD045C62651}" dt="2020-06-18T12:09:34.640" v="3739"/>
          <pc:sldLayoutMkLst>
            <pc:docMk/>
            <pc:sldMasterMk cId="3804764347" sldId="2147483660"/>
            <pc:sldLayoutMk cId="3194385102" sldId="2147483662"/>
          </pc:sldLayoutMkLst>
        </pc:sldLayoutChg>
        <pc:sldLayoutChg chg="modTransition">
          <pc:chgData name="Knoppert, K. (Kiran) (H3A)" userId="328e1c24-0055-47b7-a9fb-80b7aa87f137" providerId="ADAL" clId="{6AF38638-CB28-4349-A9AD-0DD045C62651}" dt="2020-06-18T12:09:34.640" v="3739"/>
          <pc:sldLayoutMkLst>
            <pc:docMk/>
            <pc:sldMasterMk cId="3804764347" sldId="2147483660"/>
            <pc:sldLayoutMk cId="3307955126" sldId="2147483663"/>
          </pc:sldLayoutMkLst>
        </pc:sldLayoutChg>
        <pc:sldLayoutChg chg="modTransition">
          <pc:chgData name="Knoppert, K. (Kiran) (H3A)" userId="328e1c24-0055-47b7-a9fb-80b7aa87f137" providerId="ADAL" clId="{6AF38638-CB28-4349-A9AD-0DD045C62651}" dt="2020-06-18T12:09:34.640" v="3739"/>
          <pc:sldLayoutMkLst>
            <pc:docMk/>
            <pc:sldMasterMk cId="3804764347" sldId="2147483660"/>
            <pc:sldLayoutMk cId="164155661" sldId="2147483664"/>
          </pc:sldLayoutMkLst>
        </pc:sldLayoutChg>
        <pc:sldLayoutChg chg="modTransition">
          <pc:chgData name="Knoppert, K. (Kiran) (H3A)" userId="328e1c24-0055-47b7-a9fb-80b7aa87f137" providerId="ADAL" clId="{6AF38638-CB28-4349-A9AD-0DD045C62651}" dt="2020-06-18T12:09:34.640" v="3739"/>
          <pc:sldLayoutMkLst>
            <pc:docMk/>
            <pc:sldMasterMk cId="3804764347" sldId="2147483660"/>
            <pc:sldLayoutMk cId="2119725618" sldId="2147483665"/>
          </pc:sldLayoutMkLst>
        </pc:sldLayoutChg>
        <pc:sldLayoutChg chg="modTransition">
          <pc:chgData name="Knoppert, K. (Kiran) (H3A)" userId="328e1c24-0055-47b7-a9fb-80b7aa87f137" providerId="ADAL" clId="{6AF38638-CB28-4349-A9AD-0DD045C62651}" dt="2020-06-18T12:09:34.640" v="3739"/>
          <pc:sldLayoutMkLst>
            <pc:docMk/>
            <pc:sldMasterMk cId="3804764347" sldId="2147483660"/>
            <pc:sldLayoutMk cId="2216861611" sldId="2147483666"/>
          </pc:sldLayoutMkLst>
        </pc:sldLayoutChg>
        <pc:sldLayoutChg chg="modTransition">
          <pc:chgData name="Knoppert, K. (Kiran) (H3A)" userId="328e1c24-0055-47b7-a9fb-80b7aa87f137" providerId="ADAL" clId="{6AF38638-CB28-4349-A9AD-0DD045C62651}" dt="2020-06-18T12:09:34.640" v="3739"/>
          <pc:sldLayoutMkLst>
            <pc:docMk/>
            <pc:sldMasterMk cId="3804764347" sldId="2147483660"/>
            <pc:sldLayoutMk cId="3590395994" sldId="2147483667"/>
          </pc:sldLayoutMkLst>
        </pc:sldLayoutChg>
        <pc:sldLayoutChg chg="modTransition">
          <pc:chgData name="Knoppert, K. (Kiran) (H3A)" userId="328e1c24-0055-47b7-a9fb-80b7aa87f137" providerId="ADAL" clId="{6AF38638-CB28-4349-A9AD-0DD045C62651}" dt="2020-06-18T12:09:34.640" v="3739"/>
          <pc:sldLayoutMkLst>
            <pc:docMk/>
            <pc:sldMasterMk cId="3804764347" sldId="2147483660"/>
            <pc:sldLayoutMk cId="1223345707" sldId="2147483668"/>
          </pc:sldLayoutMkLst>
        </pc:sldLayoutChg>
      </pc:sldMasterChg>
      <pc:sldMasterChg chg="modTransition modSldLayout">
        <pc:chgData name="Knoppert, K. (Kiran) (H3A)" userId="328e1c24-0055-47b7-a9fb-80b7aa87f137" providerId="ADAL" clId="{6AF38638-CB28-4349-A9AD-0DD045C62651}" dt="2020-06-18T12:09:34.640" v="3739"/>
        <pc:sldMasterMkLst>
          <pc:docMk/>
          <pc:sldMasterMk cId="2338508252" sldId="2147483669"/>
        </pc:sldMasterMkLst>
        <pc:sldLayoutChg chg="modTransition">
          <pc:chgData name="Knoppert, K. (Kiran) (H3A)" userId="328e1c24-0055-47b7-a9fb-80b7aa87f137" providerId="ADAL" clId="{6AF38638-CB28-4349-A9AD-0DD045C62651}" dt="2020-06-18T12:09:34.640" v="3739"/>
          <pc:sldLayoutMkLst>
            <pc:docMk/>
            <pc:sldMasterMk cId="2338508252" sldId="2147483669"/>
            <pc:sldLayoutMk cId="1978204295" sldId="2147483670"/>
          </pc:sldLayoutMkLst>
        </pc:sldLayoutChg>
        <pc:sldLayoutChg chg="modTransition">
          <pc:chgData name="Knoppert, K. (Kiran) (H3A)" userId="328e1c24-0055-47b7-a9fb-80b7aa87f137" providerId="ADAL" clId="{6AF38638-CB28-4349-A9AD-0DD045C62651}" dt="2020-06-18T12:09:34.640" v="3739"/>
          <pc:sldLayoutMkLst>
            <pc:docMk/>
            <pc:sldMasterMk cId="2338508252" sldId="2147483669"/>
            <pc:sldLayoutMk cId="1758234736" sldId="2147483671"/>
          </pc:sldLayoutMkLst>
        </pc:sldLayoutChg>
        <pc:sldLayoutChg chg="modTransition">
          <pc:chgData name="Knoppert, K. (Kiran) (H3A)" userId="328e1c24-0055-47b7-a9fb-80b7aa87f137" providerId="ADAL" clId="{6AF38638-CB28-4349-A9AD-0DD045C62651}" dt="2020-06-18T12:09:34.640" v="3739"/>
          <pc:sldLayoutMkLst>
            <pc:docMk/>
            <pc:sldMasterMk cId="2338508252" sldId="2147483669"/>
            <pc:sldLayoutMk cId="3628029274" sldId="2147483672"/>
          </pc:sldLayoutMkLst>
        </pc:sldLayoutChg>
        <pc:sldLayoutChg chg="modTransition">
          <pc:chgData name="Knoppert, K. (Kiran) (H3A)" userId="328e1c24-0055-47b7-a9fb-80b7aa87f137" providerId="ADAL" clId="{6AF38638-CB28-4349-A9AD-0DD045C62651}" dt="2020-06-18T12:09:34.640" v="3739"/>
          <pc:sldLayoutMkLst>
            <pc:docMk/>
            <pc:sldMasterMk cId="2338508252" sldId="2147483669"/>
            <pc:sldLayoutMk cId="1262160171" sldId="2147483673"/>
          </pc:sldLayoutMkLst>
        </pc:sldLayoutChg>
        <pc:sldLayoutChg chg="modTransition">
          <pc:chgData name="Knoppert, K. (Kiran) (H3A)" userId="328e1c24-0055-47b7-a9fb-80b7aa87f137" providerId="ADAL" clId="{6AF38638-CB28-4349-A9AD-0DD045C62651}" dt="2020-06-18T12:09:34.640" v="3739"/>
          <pc:sldLayoutMkLst>
            <pc:docMk/>
            <pc:sldMasterMk cId="2338508252" sldId="2147483669"/>
            <pc:sldLayoutMk cId="983720944" sldId="2147483674"/>
          </pc:sldLayoutMkLst>
        </pc:sldLayoutChg>
        <pc:sldLayoutChg chg="modTransition">
          <pc:chgData name="Knoppert, K. (Kiran) (H3A)" userId="328e1c24-0055-47b7-a9fb-80b7aa87f137" providerId="ADAL" clId="{6AF38638-CB28-4349-A9AD-0DD045C62651}" dt="2020-06-18T12:09:34.640" v="3739"/>
          <pc:sldLayoutMkLst>
            <pc:docMk/>
            <pc:sldMasterMk cId="2338508252" sldId="2147483669"/>
            <pc:sldLayoutMk cId="4047716939" sldId="2147483675"/>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bg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D2FC80DE-6872-4D24-A46A-541D65934F97}" type="datetimeFigureOut">
              <a:rPr lang="nl-NL" smtClean="0"/>
              <a:t>18-6-2020</a:t>
            </a:fld>
            <a:endParaRPr lang="nl-NL" dirty="0"/>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248687A5-7E83-4D60-BCED-79D87F9C87E8}" type="slidenum">
              <a:rPr lang="nl-NL" smtClean="0"/>
              <a:t>‹nr.›</a:t>
            </a:fld>
            <a:endParaRPr lang="nl-NL" dirty="0"/>
          </a:p>
        </p:txBody>
      </p:sp>
    </p:spTree>
    <p:extLst>
      <p:ext uri="{BB962C8B-B14F-4D97-AF65-F5344CB8AC3E}">
        <p14:creationId xmlns:p14="http://schemas.microsoft.com/office/powerpoint/2010/main" val="3847886013"/>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18-6-2020</a:t>
            </a:fld>
            <a:endParaRPr lang="nl-NL" dirty="0"/>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dirty="0"/>
          </a:p>
        </p:txBody>
      </p:sp>
    </p:spTree>
    <p:extLst>
      <p:ext uri="{BB962C8B-B14F-4D97-AF65-F5344CB8AC3E}">
        <p14:creationId xmlns:p14="http://schemas.microsoft.com/office/powerpoint/2010/main" val="1758234736"/>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18-6-2020</a:t>
            </a:fld>
            <a:endParaRPr lang="nl-NL" dirty="0"/>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dirty="0"/>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628029274"/>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18-6-2020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dirty="0"/>
          </a:p>
        </p:txBody>
      </p:sp>
      <p:pic>
        <p:nvPicPr>
          <p:cNvPr id="7" name="Afbeelding 6">
            <a:extLst>
              <a:ext uri="{FF2B5EF4-FFF2-40B4-BE49-F238E27FC236}">
                <a16:creationId xmlns:a16="http://schemas.microsoft.com/office/drawing/2014/main" id="{BA653F50-59DD-4D07-9D1B-2B600953F48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116"/>
          <a:stretch/>
        </p:blipFill>
        <p:spPr>
          <a:xfrm>
            <a:off x="5770485" y="587211"/>
            <a:ext cx="5035828" cy="5796000"/>
          </a:xfrm>
          <a:prstGeom prst="rect">
            <a:avLst/>
          </a:prstGeom>
        </p:spPr>
      </p:pic>
    </p:spTree>
    <p:extLst>
      <p:ext uri="{BB962C8B-B14F-4D97-AF65-F5344CB8AC3E}">
        <p14:creationId xmlns:p14="http://schemas.microsoft.com/office/powerpoint/2010/main" val="1262160171"/>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0D3ADED-358E-4E74-A64F-8C239F917C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18-6-2020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dirty="0"/>
          </a:p>
        </p:txBody>
      </p:sp>
    </p:spTree>
    <p:extLst>
      <p:ext uri="{BB962C8B-B14F-4D97-AF65-F5344CB8AC3E}">
        <p14:creationId xmlns:p14="http://schemas.microsoft.com/office/powerpoint/2010/main" val="983720944"/>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18-6-2020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dirty="0"/>
          </a:p>
        </p:txBody>
      </p:sp>
      <p:pic>
        <p:nvPicPr>
          <p:cNvPr id="6" name="Afbeelding 5">
            <a:extLst>
              <a:ext uri="{FF2B5EF4-FFF2-40B4-BE49-F238E27FC236}">
                <a16:creationId xmlns:a16="http://schemas.microsoft.com/office/drawing/2014/main" id="{38255CFB-AD89-4E0F-904B-1EEE36C662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spTree>
    <p:extLst>
      <p:ext uri="{BB962C8B-B14F-4D97-AF65-F5344CB8AC3E}">
        <p14:creationId xmlns:p14="http://schemas.microsoft.com/office/powerpoint/2010/main" val="4047716939"/>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D2FC80DE-6872-4D24-A46A-541D65934F97}" type="datetimeFigureOut">
              <a:rPr lang="nl-NL" smtClean="0"/>
              <a:t>18-6-2020</a:t>
            </a:fld>
            <a:endParaRPr lang="nl-NL" dirty="0"/>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248687A5-7E83-4D60-BCED-79D87F9C87E8}" type="slidenum">
              <a:rPr lang="nl-NL" smtClean="0"/>
              <a:t>‹nr.›</a:t>
            </a:fld>
            <a:endParaRPr lang="nl-NL" dirty="0"/>
          </a:p>
        </p:txBody>
      </p:sp>
    </p:spTree>
    <p:extLst>
      <p:ext uri="{BB962C8B-B14F-4D97-AF65-F5344CB8AC3E}">
        <p14:creationId xmlns:p14="http://schemas.microsoft.com/office/powerpoint/2010/main" val="3194385102"/>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D2FC80DE-6872-4D24-A46A-541D65934F97}" type="datetimeFigureOut">
              <a:rPr lang="nl-NL" smtClean="0"/>
              <a:t>18-6-2020</a:t>
            </a:fld>
            <a:endParaRPr lang="nl-NL" dirty="0"/>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248687A5-7E83-4D60-BCED-79D87F9C87E8}" type="slidenum">
              <a:rPr lang="nl-NL" smtClean="0"/>
              <a:t>‹nr.›</a:t>
            </a:fld>
            <a:endParaRPr lang="nl-NL" dirty="0"/>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07955126"/>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et pa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18-6-2020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dirty="0"/>
          </a:p>
        </p:txBody>
      </p:sp>
    </p:spTree>
    <p:extLst>
      <p:ext uri="{BB962C8B-B14F-4D97-AF65-F5344CB8AC3E}">
        <p14:creationId xmlns:p14="http://schemas.microsoft.com/office/powerpoint/2010/main" val="164155661"/>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18-6-2020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dirty="0"/>
          </a:p>
        </p:txBody>
      </p:sp>
      <p:pic>
        <p:nvPicPr>
          <p:cNvPr id="7" name="Afbeelding 6">
            <a:extLst>
              <a:ext uri="{FF2B5EF4-FFF2-40B4-BE49-F238E27FC236}">
                <a16:creationId xmlns:a16="http://schemas.microsoft.com/office/drawing/2014/main" id="{6C54E305-CB9D-4FC4-B5EE-56BDBDE706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24"/>
          <a:stretch/>
        </p:blipFill>
        <p:spPr>
          <a:xfrm>
            <a:off x="5690586" y="585136"/>
            <a:ext cx="5104856" cy="5796000"/>
          </a:xfrm>
          <a:prstGeom prst="rect">
            <a:avLst/>
          </a:prstGeom>
        </p:spPr>
      </p:pic>
    </p:spTree>
    <p:extLst>
      <p:ext uri="{BB962C8B-B14F-4D97-AF65-F5344CB8AC3E}">
        <p14:creationId xmlns:p14="http://schemas.microsoft.com/office/powerpoint/2010/main" val="2119725618"/>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18-6-2020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dirty="0"/>
          </a:p>
        </p:txBody>
      </p:sp>
      <p:pic>
        <p:nvPicPr>
          <p:cNvPr id="10" name="Afbeelding 9">
            <a:extLst>
              <a:ext uri="{FF2B5EF4-FFF2-40B4-BE49-F238E27FC236}">
                <a16:creationId xmlns:a16="http://schemas.microsoft.com/office/drawing/2014/main" id="{4F9BC8E7-7983-4765-9735-1F7107557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Tree>
    <p:extLst>
      <p:ext uri="{BB962C8B-B14F-4D97-AF65-F5344CB8AC3E}">
        <p14:creationId xmlns:p14="http://schemas.microsoft.com/office/powerpoint/2010/main" val="2216861611"/>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18-6-2020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dirty="0"/>
          </a:p>
        </p:txBody>
      </p:sp>
      <p:pic>
        <p:nvPicPr>
          <p:cNvPr id="8" name="Afbeelding 7">
            <a:extLst>
              <a:ext uri="{FF2B5EF4-FFF2-40B4-BE49-F238E27FC236}">
                <a16:creationId xmlns:a16="http://schemas.microsoft.com/office/drawing/2014/main" id="{94F967AB-7EF2-48E6-A6F9-2FBABCE55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pic>
        <p:nvPicPr>
          <p:cNvPr id="9" name="Afbeelding 8">
            <a:extLst>
              <a:ext uri="{FF2B5EF4-FFF2-40B4-BE49-F238E27FC236}">
                <a16:creationId xmlns:a16="http://schemas.microsoft.com/office/drawing/2014/main" id="{56C95E13-39A3-4926-894D-5100C285F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3262" y="587211"/>
            <a:ext cx="6134264" cy="6134264"/>
          </a:xfrm>
          <a:prstGeom prst="rect">
            <a:avLst/>
          </a:prstGeom>
        </p:spPr>
      </p:pic>
    </p:spTree>
    <p:extLst>
      <p:ext uri="{BB962C8B-B14F-4D97-AF65-F5344CB8AC3E}">
        <p14:creationId xmlns:p14="http://schemas.microsoft.com/office/powerpoint/2010/main" val="3590395994"/>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18-6-2020</a:t>
            </a:fld>
            <a:endParaRPr lang="nl-NL" dirty="0"/>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dirty="0"/>
          </a:p>
        </p:txBody>
      </p:sp>
    </p:spTree>
    <p:extLst>
      <p:ext uri="{BB962C8B-B14F-4D97-AF65-F5344CB8AC3E}">
        <p14:creationId xmlns:p14="http://schemas.microsoft.com/office/powerpoint/2010/main" val="1223345707"/>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tx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18-6-2020</a:t>
            </a:fld>
            <a:endParaRPr lang="nl-NL" dirty="0"/>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dirty="0"/>
          </a:p>
        </p:txBody>
      </p:sp>
    </p:spTree>
    <p:extLst>
      <p:ext uri="{BB962C8B-B14F-4D97-AF65-F5344CB8AC3E}">
        <p14:creationId xmlns:p14="http://schemas.microsoft.com/office/powerpoint/2010/main" val="1978204295"/>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C80DE-6872-4D24-A46A-541D65934F97}" type="datetimeFigureOut">
              <a:rPr lang="nl-NL" smtClean="0"/>
              <a:t>18-6-2020</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687A5-7E83-4D60-BCED-79D87F9C87E8}" type="slidenum">
              <a:rPr lang="nl-NL" smtClean="0"/>
              <a:t>‹nr.›</a:t>
            </a:fld>
            <a:endParaRPr lang="nl-NL" dirty="0"/>
          </a:p>
        </p:txBody>
      </p:sp>
    </p:spTree>
    <p:extLst>
      <p:ext uri="{BB962C8B-B14F-4D97-AF65-F5344CB8AC3E}">
        <p14:creationId xmlns:p14="http://schemas.microsoft.com/office/powerpoint/2010/main" val="3804764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18-6-2020</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233850825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tx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tx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tx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tx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24000" y="1266825"/>
            <a:ext cx="9756000" cy="2916986"/>
          </a:xfrm>
        </p:spPr>
        <p:txBody>
          <a:bodyPr/>
          <a:lstStyle/>
          <a:p>
            <a:pPr algn="ctr"/>
            <a:r>
              <a:rPr lang="nl-NL" dirty="0"/>
              <a:t>Literatuurpresentatie van</a:t>
            </a:r>
            <a:br>
              <a:rPr lang="nl-NL" dirty="0"/>
            </a:br>
            <a:r>
              <a:rPr lang="nl-NL" dirty="0"/>
              <a:t>Kiran Knoppert </a:t>
            </a:r>
            <a:br>
              <a:rPr lang="nl-NL" dirty="0"/>
            </a:br>
            <a:r>
              <a:rPr lang="nl-NL" sz="2800" dirty="0"/>
              <a:t>H3a – 19-06-2020</a:t>
            </a:r>
            <a:endParaRPr lang="nl-NL" dirty="0"/>
          </a:p>
        </p:txBody>
      </p:sp>
    </p:spTree>
    <p:extLst>
      <p:ext uri="{BB962C8B-B14F-4D97-AF65-F5344CB8AC3E}">
        <p14:creationId xmlns:p14="http://schemas.microsoft.com/office/powerpoint/2010/main" val="3629119191"/>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C647ADF-D651-45EB-AD3D-525B1B221D78}"/>
              </a:ext>
            </a:extLst>
          </p:cNvPr>
          <p:cNvSpPr>
            <a:spLocks noGrp="1"/>
          </p:cNvSpPr>
          <p:nvPr>
            <p:ph idx="1"/>
          </p:nvPr>
        </p:nvSpPr>
        <p:spPr/>
        <p:txBody>
          <a:bodyPr/>
          <a:lstStyle/>
          <a:p>
            <a:pPr marL="0" indent="0">
              <a:buNone/>
            </a:pPr>
            <a:r>
              <a:rPr lang="nl-NL" dirty="0"/>
              <a:t>Reflectie op mijn boek keuze.</a:t>
            </a:r>
          </a:p>
          <a:p>
            <a:r>
              <a:rPr lang="nl-NL" sz="3200" dirty="0"/>
              <a:t>Ik begon het jaar met 2 boeken uit een serie. Hierna heb ik een tijdje niks gelezen maar toen heb ik vrij gehaast Slaves gekozen (uiteindelijk een beetje aan de dikke kant) en omdat ik niks anders had van Noa De executie geleend.</a:t>
            </a:r>
          </a:p>
          <a:p>
            <a:r>
              <a:rPr lang="nl-NL" sz="3200" dirty="0"/>
              <a:t>Volgend jaar ga ik proberen meer bewust boeken te kiezen.</a:t>
            </a:r>
          </a:p>
        </p:txBody>
      </p:sp>
      <p:sp>
        <p:nvSpPr>
          <p:cNvPr id="3" name="Rechthoek 3">
            <a:extLst>
              <a:ext uri="{FF2B5EF4-FFF2-40B4-BE49-F238E27FC236}">
                <a16:creationId xmlns:a16="http://schemas.microsoft.com/office/drawing/2014/main" id="{213B02FC-0768-405D-89EF-BC868F64A5B5}"/>
              </a:ext>
            </a:extLst>
          </p:cNvPr>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88712059"/>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AC6B7E8-EFBA-4771-8557-4BF8D75FB23C}"/>
              </a:ext>
            </a:extLst>
          </p:cNvPr>
          <p:cNvSpPr>
            <a:spLocks noGrp="1"/>
          </p:cNvSpPr>
          <p:nvPr>
            <p:ph idx="1"/>
          </p:nvPr>
        </p:nvSpPr>
        <p:spPr/>
        <p:txBody>
          <a:bodyPr/>
          <a:lstStyle/>
          <a:p>
            <a:pPr marL="0" indent="0">
              <a:buNone/>
            </a:pPr>
            <a:r>
              <a:rPr lang="nl-NL" dirty="0"/>
              <a:t>Het leukste boek wat ik dit jaar gelezen heb.</a:t>
            </a:r>
          </a:p>
          <a:p>
            <a:r>
              <a:rPr lang="nl-NL" sz="3200" dirty="0"/>
              <a:t>De executie, omdat ik het een snel boek vond en de plot twists echt heel erg goed waren ik heb een paar keer echt gedacht “</a:t>
            </a:r>
            <a:r>
              <a:rPr lang="nl-NL" sz="3200" dirty="0" err="1"/>
              <a:t>waaaaaaaaatttt</a:t>
            </a:r>
            <a:r>
              <a:rPr lang="nl-NL" sz="3200" dirty="0"/>
              <a:t>” </a:t>
            </a:r>
            <a:r>
              <a:rPr lang="nl-NL" sz="1400" dirty="0">
                <a:sym typeface="Wingdings" panose="05000000000000000000" pitchFamily="2" charset="2"/>
              </a:rPr>
              <a:t>:)</a:t>
            </a:r>
          </a:p>
          <a:p>
            <a:r>
              <a:rPr lang="nl-NL" sz="3200" dirty="0">
                <a:sym typeface="Wingdings" panose="05000000000000000000" pitchFamily="2" charset="2"/>
              </a:rPr>
              <a:t>Ook vond ik de verschillende verhaallijnen die daarna bij elkaar komen een welkome verandering!</a:t>
            </a:r>
            <a:endParaRPr lang="nl-NL" sz="3200" dirty="0"/>
          </a:p>
          <a:p>
            <a:endParaRPr lang="nl-NL" sz="3200" dirty="0"/>
          </a:p>
        </p:txBody>
      </p:sp>
      <p:sp>
        <p:nvSpPr>
          <p:cNvPr id="3" name="Rechthoek 3">
            <a:extLst>
              <a:ext uri="{FF2B5EF4-FFF2-40B4-BE49-F238E27FC236}">
                <a16:creationId xmlns:a16="http://schemas.microsoft.com/office/drawing/2014/main" id="{7EA130F4-BCEA-4BDB-A5C9-B058631F50C2}"/>
              </a:ext>
            </a:extLst>
          </p:cNvPr>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1341341"/>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AC6B7E8-EFBA-4771-8557-4BF8D75FB23C}"/>
              </a:ext>
            </a:extLst>
          </p:cNvPr>
          <p:cNvSpPr>
            <a:spLocks noGrp="1"/>
          </p:cNvSpPr>
          <p:nvPr>
            <p:ph idx="1"/>
          </p:nvPr>
        </p:nvSpPr>
        <p:spPr>
          <a:xfrm>
            <a:off x="1223999" y="1656000"/>
            <a:ext cx="9854817" cy="4500563"/>
          </a:xfrm>
        </p:spPr>
        <p:txBody>
          <a:bodyPr/>
          <a:lstStyle/>
          <a:p>
            <a:pPr marL="0" indent="0">
              <a:buNone/>
            </a:pPr>
            <a:r>
              <a:rPr lang="nl-NL" dirty="0"/>
              <a:t>Overeenkomsten tussen de boeken die ik dit jaar gelezen heb.</a:t>
            </a:r>
          </a:p>
          <a:p>
            <a:r>
              <a:rPr lang="nl-NL" sz="3200" dirty="0"/>
              <a:t>Het is allemaal fictie.</a:t>
            </a:r>
          </a:p>
          <a:p>
            <a:r>
              <a:rPr lang="nl-NL" sz="3200" dirty="0"/>
              <a:t>Alle boeken spelen zich af in de toekomst</a:t>
            </a:r>
          </a:p>
          <a:p>
            <a:r>
              <a:rPr lang="nl-NL" sz="3200" dirty="0"/>
              <a:t>Bij de ‘Mortal engines’ serie en ‘Slaves’ was de wereld opbouw heel belangrijk</a:t>
            </a:r>
          </a:p>
          <a:p>
            <a:r>
              <a:rPr lang="nl-NL" sz="3200" dirty="0"/>
              <a:t>Zowel bij ‘Slaves’ als bij ‘De executie’ moesten de hoofdpersonen vechten om te overleven.</a:t>
            </a:r>
          </a:p>
          <a:p>
            <a:endParaRPr lang="nl-NL" sz="3200" dirty="0"/>
          </a:p>
        </p:txBody>
      </p:sp>
      <p:sp>
        <p:nvSpPr>
          <p:cNvPr id="4" name="Rechthoek 3">
            <a:extLst>
              <a:ext uri="{FF2B5EF4-FFF2-40B4-BE49-F238E27FC236}">
                <a16:creationId xmlns:a16="http://schemas.microsoft.com/office/drawing/2014/main" id="{EF955463-A6F9-4BC4-B8F9-19630A6146D3}"/>
              </a:ext>
            </a:extLst>
          </p:cNvPr>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62775256"/>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AC6B7E8-EFBA-4771-8557-4BF8D75FB23C}"/>
              </a:ext>
            </a:extLst>
          </p:cNvPr>
          <p:cNvSpPr>
            <a:spLocks noGrp="1"/>
          </p:cNvSpPr>
          <p:nvPr>
            <p:ph idx="1"/>
          </p:nvPr>
        </p:nvSpPr>
        <p:spPr>
          <a:xfrm>
            <a:off x="1223999" y="1656000"/>
            <a:ext cx="9854817" cy="4500563"/>
          </a:xfrm>
        </p:spPr>
        <p:txBody>
          <a:bodyPr/>
          <a:lstStyle/>
          <a:p>
            <a:pPr marL="0" indent="0">
              <a:buNone/>
            </a:pPr>
            <a:r>
              <a:rPr lang="nl-NL" dirty="0"/>
              <a:t>Ontwikkeling in leesniveau sinds start dit jaar.</a:t>
            </a:r>
          </a:p>
          <a:p>
            <a:r>
              <a:rPr lang="nl-NL" sz="3200" dirty="0"/>
              <a:t>Niet heel veel verschil met begin dit jaar, ik denk dat dit komt omdat ik niet heel veel heb gelezen.</a:t>
            </a:r>
          </a:p>
          <a:p>
            <a:endParaRPr lang="nl-NL" sz="3200" dirty="0"/>
          </a:p>
        </p:txBody>
      </p:sp>
      <p:sp>
        <p:nvSpPr>
          <p:cNvPr id="3" name="Rechthoek 3">
            <a:extLst>
              <a:ext uri="{FF2B5EF4-FFF2-40B4-BE49-F238E27FC236}">
                <a16:creationId xmlns:a16="http://schemas.microsoft.com/office/drawing/2014/main" id="{2E56DCEF-1DB0-41FF-9D40-D1CE868ACCA4}"/>
              </a:ext>
            </a:extLst>
          </p:cNvPr>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12143589"/>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AC6B7E8-EFBA-4771-8557-4BF8D75FB23C}"/>
              </a:ext>
            </a:extLst>
          </p:cNvPr>
          <p:cNvSpPr>
            <a:spLocks noGrp="1"/>
          </p:cNvSpPr>
          <p:nvPr>
            <p:ph idx="1"/>
          </p:nvPr>
        </p:nvSpPr>
        <p:spPr>
          <a:xfrm>
            <a:off x="1223999" y="1656000"/>
            <a:ext cx="9854817" cy="5341148"/>
          </a:xfrm>
        </p:spPr>
        <p:txBody>
          <a:bodyPr>
            <a:normAutofit/>
          </a:bodyPr>
          <a:lstStyle/>
          <a:p>
            <a:pPr marL="0" indent="0">
              <a:buNone/>
            </a:pPr>
            <a:r>
              <a:rPr lang="nl-NL" dirty="0"/>
              <a:t>Plannen voor volgend jaar.</a:t>
            </a:r>
          </a:p>
          <a:p>
            <a:r>
              <a:rPr lang="nl-NL" sz="3200" dirty="0"/>
              <a:t>Volgend jaar gaat even wennen worden, alleen nog maar Nederlandse schrijvers! </a:t>
            </a:r>
          </a:p>
          <a:p>
            <a:r>
              <a:rPr lang="nl-NL" sz="3200" dirty="0"/>
              <a:t>Ik denk dat ik een paar thrillers ga lezen en natuurlijk mijn dystopische fantasie. Ik denk dat ik volgend jaar ook serieuzere boeken moet gaan lezen?</a:t>
            </a:r>
          </a:p>
          <a:p>
            <a:r>
              <a:rPr lang="nl-NL" sz="3200" dirty="0"/>
              <a:t>ik denk dat dit niveau 3-4 boeken worden.</a:t>
            </a:r>
          </a:p>
          <a:p>
            <a:r>
              <a:rPr lang="nl-NL" sz="3200" dirty="0"/>
              <a:t>Ik zal hulp vragen als ik dat nodig heb.</a:t>
            </a:r>
          </a:p>
          <a:p>
            <a:endParaRPr lang="nl-NL" sz="3200" dirty="0"/>
          </a:p>
        </p:txBody>
      </p:sp>
      <p:sp>
        <p:nvSpPr>
          <p:cNvPr id="3" name="Rechthoek 3">
            <a:extLst>
              <a:ext uri="{FF2B5EF4-FFF2-40B4-BE49-F238E27FC236}">
                <a16:creationId xmlns:a16="http://schemas.microsoft.com/office/drawing/2014/main" id="{BF2987BC-E82A-452A-8AED-6F132A30F601}"/>
              </a:ext>
            </a:extLst>
          </p:cNvPr>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61260939"/>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AC6B7E8-EFBA-4771-8557-4BF8D75FB23C}"/>
              </a:ext>
            </a:extLst>
          </p:cNvPr>
          <p:cNvSpPr>
            <a:spLocks noGrp="1"/>
          </p:cNvSpPr>
          <p:nvPr>
            <p:ph idx="1"/>
          </p:nvPr>
        </p:nvSpPr>
        <p:spPr>
          <a:xfrm>
            <a:off x="1223999" y="1656000"/>
            <a:ext cx="9854817" cy="5341148"/>
          </a:xfrm>
        </p:spPr>
        <p:txBody>
          <a:bodyPr>
            <a:normAutofit/>
          </a:bodyPr>
          <a:lstStyle/>
          <a:p>
            <a:pPr marL="0" indent="0">
              <a:buNone/>
            </a:pPr>
            <a:r>
              <a:rPr lang="nl-NL" dirty="0"/>
              <a:t>Mijn ideale boek.</a:t>
            </a:r>
          </a:p>
          <a:p>
            <a:r>
              <a:rPr lang="nl-NL" sz="3200" dirty="0"/>
              <a:t>Mijn ideale boek is een boek wat je snel kan lezen zodat het niet saai word, </a:t>
            </a:r>
          </a:p>
          <a:p>
            <a:r>
              <a:rPr lang="nl-NL" sz="3200" dirty="0"/>
              <a:t>Een boek wat veel cliffhangers heeft en meerdere verhaallijnen zodat je door het hele boek op het puntje van je stoel zit</a:t>
            </a:r>
          </a:p>
          <a:p>
            <a:r>
              <a:rPr lang="nl-NL" sz="3200" dirty="0"/>
              <a:t>Een boek waar nieuwe termen rustig geïntroduceerd worden zodat je niet door de war raakt</a:t>
            </a:r>
          </a:p>
          <a:p>
            <a:r>
              <a:rPr lang="nl-NL" sz="3200" dirty="0"/>
              <a:t>Een serie anders is het zo snel klaar!</a:t>
            </a:r>
          </a:p>
        </p:txBody>
      </p:sp>
      <p:sp>
        <p:nvSpPr>
          <p:cNvPr id="3" name="Rechthoek 3">
            <a:extLst>
              <a:ext uri="{FF2B5EF4-FFF2-40B4-BE49-F238E27FC236}">
                <a16:creationId xmlns:a16="http://schemas.microsoft.com/office/drawing/2014/main" id="{B03E552E-8D5D-4BAF-82C3-5B67F2643154}"/>
              </a:ext>
            </a:extLst>
          </p:cNvPr>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58175602"/>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144487" y="2795687"/>
            <a:ext cx="9756000" cy="1458261"/>
          </a:xfrm>
        </p:spPr>
        <p:txBody>
          <a:bodyPr/>
          <a:lstStyle/>
          <a:p>
            <a:pPr marL="0" indent="0" algn="ctr">
              <a:buNone/>
            </a:pPr>
            <a:r>
              <a:rPr lang="nl-NL" b="1" dirty="0"/>
              <a:t>EINDE</a:t>
            </a:r>
          </a:p>
        </p:txBody>
      </p:sp>
    </p:spTree>
    <p:extLst>
      <p:ext uri="{BB962C8B-B14F-4D97-AF65-F5344CB8AC3E}">
        <p14:creationId xmlns:p14="http://schemas.microsoft.com/office/powerpoint/2010/main" val="2327900116"/>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A1DFD00-4382-461D-A793-3348018FF38D}"/>
              </a:ext>
            </a:extLst>
          </p:cNvPr>
          <p:cNvSpPr>
            <a:spLocks noGrp="1"/>
          </p:cNvSpPr>
          <p:nvPr>
            <p:ph idx="1"/>
          </p:nvPr>
        </p:nvSpPr>
        <p:spPr>
          <a:xfrm>
            <a:off x="2151652" y="277774"/>
            <a:ext cx="9756000" cy="4500563"/>
          </a:xfrm>
        </p:spPr>
        <p:txBody>
          <a:bodyPr/>
          <a:lstStyle/>
          <a:p>
            <a:r>
              <a:rPr lang="nl-NL" dirty="0" err="1"/>
              <a:t>Mindmap</a:t>
            </a:r>
            <a:r>
              <a:rPr lang="nl-NL" dirty="0"/>
              <a:t>.</a:t>
            </a:r>
          </a:p>
        </p:txBody>
      </p:sp>
      <p:pic>
        <p:nvPicPr>
          <p:cNvPr id="10" name="Afbeelding 9" descr="Afbeelding met schermafbeelding&#10;&#10;Automatisch gegenereerde beschrijving">
            <a:extLst>
              <a:ext uri="{FF2B5EF4-FFF2-40B4-BE49-F238E27FC236}">
                <a16:creationId xmlns:a16="http://schemas.microsoft.com/office/drawing/2014/main" id="{9E1A9A80-DF19-46D7-B443-8809D496ADED}"/>
              </a:ext>
            </a:extLst>
          </p:cNvPr>
          <p:cNvPicPr>
            <a:picLocks noChangeAspect="1"/>
          </p:cNvPicPr>
          <p:nvPr/>
        </p:nvPicPr>
        <p:blipFill rotWithShape="1">
          <a:blip r:embed="rId2">
            <a:extLst>
              <a:ext uri="{28A0092B-C50C-407E-A947-70E740481C1C}">
                <a14:useLocalDpi xmlns:a14="http://schemas.microsoft.com/office/drawing/2010/main" val="0"/>
              </a:ext>
            </a:extLst>
          </a:blip>
          <a:srcRect l="18587" t="24610" r="18805" b="8559"/>
          <a:stretch/>
        </p:blipFill>
        <p:spPr>
          <a:xfrm>
            <a:off x="1245703" y="1176152"/>
            <a:ext cx="9475305" cy="5445011"/>
          </a:xfrm>
          <a:prstGeom prst="rect">
            <a:avLst/>
          </a:prstGeom>
        </p:spPr>
      </p:pic>
    </p:spTree>
    <p:extLst>
      <p:ext uri="{BB962C8B-B14F-4D97-AF65-F5344CB8AC3E}">
        <p14:creationId xmlns:p14="http://schemas.microsoft.com/office/powerpoint/2010/main" val="3192875883"/>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604298" y="361107"/>
            <a:ext cx="8065228" cy="1713833"/>
          </a:xfrm>
        </p:spPr>
        <p:txBody>
          <a:bodyPr/>
          <a:lstStyle/>
          <a:p>
            <a:pPr marL="0" indent="0" algn="ctr">
              <a:buNone/>
            </a:pPr>
            <a:r>
              <a:rPr lang="nl-NL" dirty="0"/>
              <a:t>Het eerste boek dat ik las in havo 3</a:t>
            </a:r>
          </a:p>
          <a:p>
            <a:pPr marL="0" indent="0" algn="ctr">
              <a:buNone/>
            </a:pPr>
            <a:endParaRPr lang="nl-NL" dirty="0"/>
          </a:p>
          <a:p>
            <a:pPr marL="0" indent="0" algn="ctr">
              <a:buNone/>
            </a:pPr>
            <a:endParaRPr lang="nl-NL" sz="2700" b="1" dirty="0"/>
          </a:p>
        </p:txBody>
      </p:sp>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565993602"/>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3AD6B-36A1-4187-85A7-05BCE627C43F}"/>
              </a:ext>
            </a:extLst>
          </p:cNvPr>
          <p:cNvSpPr>
            <a:spLocks noGrp="1"/>
          </p:cNvSpPr>
          <p:nvPr>
            <p:ph idx="1"/>
          </p:nvPr>
        </p:nvSpPr>
        <p:spPr>
          <a:xfrm>
            <a:off x="1224000" y="1656000"/>
            <a:ext cx="7695410" cy="4500563"/>
          </a:xfrm>
        </p:spPr>
        <p:txBody>
          <a:bodyPr/>
          <a:lstStyle/>
          <a:p>
            <a:pPr marL="0" indent="0">
              <a:buNone/>
            </a:pPr>
            <a:r>
              <a:rPr lang="nl-NL" dirty="0"/>
              <a:t>Boek 1, Predators gold</a:t>
            </a:r>
          </a:p>
          <a:p>
            <a:r>
              <a:rPr lang="nl-NL" sz="3200" dirty="0"/>
              <a:t>Schrijver: Philip Reeve</a:t>
            </a:r>
          </a:p>
          <a:p>
            <a:r>
              <a:rPr lang="nl-NL" sz="3200" dirty="0"/>
              <a:t>Ok</a:t>
            </a:r>
            <a:r>
              <a:rPr lang="en-US" sz="3200" dirty="0"/>
              <a:t>é </a:t>
            </a:r>
            <a:r>
              <a:rPr lang="en-US" sz="3200" dirty="0" err="1"/>
              <a:t>boek</a:t>
            </a:r>
            <a:r>
              <a:rPr lang="en-US" sz="3200" dirty="0"/>
              <a:t>, </a:t>
            </a:r>
            <a:r>
              <a:rPr lang="en-US" sz="3200" dirty="0" err="1"/>
              <a:t>ik</a:t>
            </a:r>
            <a:r>
              <a:rPr lang="en-US" sz="3200" dirty="0"/>
              <a:t> </a:t>
            </a:r>
            <a:r>
              <a:rPr lang="en-US" sz="3200" dirty="0" err="1"/>
              <a:t>vond</a:t>
            </a:r>
            <a:r>
              <a:rPr lang="en-US" sz="3200" dirty="0"/>
              <a:t> het </a:t>
            </a:r>
            <a:r>
              <a:rPr lang="en-US" sz="3200" dirty="0" err="1"/>
              <a:t>eerste</a:t>
            </a:r>
            <a:r>
              <a:rPr lang="en-US" sz="3200" dirty="0"/>
              <a:t> </a:t>
            </a:r>
            <a:r>
              <a:rPr lang="en-US" sz="3200" dirty="0" err="1"/>
              <a:t>boek</a:t>
            </a:r>
            <a:r>
              <a:rPr lang="en-US" sz="3200" dirty="0"/>
              <a:t> </a:t>
            </a:r>
            <a:r>
              <a:rPr lang="en-US" sz="3200" dirty="0" err="1"/>
              <a:t>beter</a:t>
            </a:r>
            <a:r>
              <a:rPr lang="en-US" sz="3200" dirty="0"/>
              <a:t> </a:t>
            </a:r>
          </a:p>
          <a:p>
            <a:r>
              <a:rPr lang="en-US" sz="3200" dirty="0"/>
              <a:t>Niveau, </a:t>
            </a:r>
            <a:r>
              <a:rPr lang="en-US" sz="3200" dirty="0" err="1"/>
              <a:t>staat</a:t>
            </a:r>
            <a:r>
              <a:rPr lang="en-US" sz="3200" dirty="0"/>
              <a:t> </a:t>
            </a:r>
            <a:r>
              <a:rPr lang="en-US" sz="3200" dirty="0" err="1"/>
              <a:t>nergens</a:t>
            </a:r>
            <a:r>
              <a:rPr lang="en-US" sz="3200" dirty="0"/>
              <a:t> </a:t>
            </a:r>
            <a:r>
              <a:rPr lang="en-US" sz="3200" dirty="0" err="1"/>
              <a:t>vermeld</a:t>
            </a:r>
            <a:r>
              <a:rPr lang="en-US" sz="3200" dirty="0"/>
              <a:t> maar </a:t>
            </a:r>
            <a:r>
              <a:rPr lang="en-US" sz="3200" dirty="0" err="1"/>
              <a:t>ik</a:t>
            </a:r>
            <a:r>
              <a:rPr lang="en-US" sz="3200" dirty="0"/>
              <a:t> </a:t>
            </a:r>
            <a:r>
              <a:rPr lang="en-US" sz="3200" dirty="0" err="1"/>
              <a:t>verwacht</a:t>
            </a:r>
            <a:r>
              <a:rPr lang="en-US" sz="3200" dirty="0"/>
              <a:t> </a:t>
            </a:r>
            <a:r>
              <a:rPr lang="en-US" sz="3200" dirty="0" err="1"/>
              <a:t>dat</a:t>
            </a:r>
            <a:r>
              <a:rPr lang="en-US" sz="3200" dirty="0"/>
              <a:t> het </a:t>
            </a:r>
            <a:r>
              <a:rPr lang="en-US" sz="3200" dirty="0" err="1"/>
              <a:t>een</a:t>
            </a:r>
            <a:r>
              <a:rPr lang="en-US" sz="3200" dirty="0"/>
              <a:t> niveau 2 is.</a:t>
            </a:r>
            <a:endParaRPr lang="nl-NL" sz="3200" dirty="0"/>
          </a:p>
        </p:txBody>
      </p:sp>
      <p:sp>
        <p:nvSpPr>
          <p:cNvPr id="7" name="Rechthoek 3">
            <a:extLst>
              <a:ext uri="{FF2B5EF4-FFF2-40B4-BE49-F238E27FC236}">
                <a16:creationId xmlns:a16="http://schemas.microsoft.com/office/drawing/2014/main" id="{39242C33-861F-4EBE-BCED-79444F85F0C7}"/>
              </a:ext>
            </a:extLst>
          </p:cNvPr>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a:extLst>
              <a:ext uri="{FF2B5EF4-FFF2-40B4-BE49-F238E27FC236}">
                <a16:creationId xmlns:a16="http://schemas.microsoft.com/office/drawing/2014/main" id="{7946A6E2-4300-4846-9690-62E7686C7421}"/>
              </a:ext>
            </a:extLst>
          </p:cNvPr>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8919410" y="1842052"/>
            <a:ext cx="3272590" cy="5015948"/>
          </a:xfrm>
          <a:prstGeom prst="rect">
            <a:avLst/>
          </a:prstGeom>
        </p:spPr>
      </p:pic>
    </p:spTree>
    <p:extLst>
      <p:ext uri="{BB962C8B-B14F-4D97-AF65-F5344CB8AC3E}">
        <p14:creationId xmlns:p14="http://schemas.microsoft.com/office/powerpoint/2010/main" val="3953694879"/>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3AD6B-36A1-4187-85A7-05BCE627C43F}"/>
              </a:ext>
            </a:extLst>
          </p:cNvPr>
          <p:cNvSpPr>
            <a:spLocks noGrp="1"/>
          </p:cNvSpPr>
          <p:nvPr>
            <p:ph idx="1"/>
          </p:nvPr>
        </p:nvSpPr>
        <p:spPr>
          <a:xfrm>
            <a:off x="1224000" y="1656000"/>
            <a:ext cx="7695410" cy="4500563"/>
          </a:xfrm>
        </p:spPr>
        <p:txBody>
          <a:bodyPr/>
          <a:lstStyle/>
          <a:p>
            <a:pPr marL="0" indent="0">
              <a:buNone/>
            </a:pPr>
            <a:r>
              <a:rPr lang="nl-NL" dirty="0"/>
              <a:t>Boek 1, Predators gold</a:t>
            </a:r>
          </a:p>
          <a:p>
            <a:r>
              <a:rPr lang="en-US" sz="3500" dirty="0" err="1"/>
              <a:t>Waarom</a:t>
            </a:r>
            <a:r>
              <a:rPr lang="en-US" sz="3500" dirty="0"/>
              <a:t> </a:t>
            </a:r>
            <a:r>
              <a:rPr lang="en-US" sz="3500" dirty="0" err="1"/>
              <a:t>ik</a:t>
            </a:r>
            <a:r>
              <a:rPr lang="en-US" sz="3500" dirty="0"/>
              <a:t> het </a:t>
            </a:r>
            <a:r>
              <a:rPr lang="en-US" sz="3500" dirty="0" err="1"/>
              <a:t>een</a:t>
            </a:r>
            <a:r>
              <a:rPr lang="en-US" sz="3500" dirty="0"/>
              <a:t> minder </a:t>
            </a:r>
            <a:r>
              <a:rPr lang="en-US" sz="3500" dirty="0" err="1"/>
              <a:t>goed</a:t>
            </a:r>
            <a:r>
              <a:rPr lang="en-US" sz="3500" dirty="0"/>
              <a:t> </a:t>
            </a:r>
            <a:r>
              <a:rPr lang="en-US" sz="3500" dirty="0" err="1"/>
              <a:t>boek</a:t>
            </a:r>
            <a:r>
              <a:rPr lang="en-US" sz="3500" dirty="0"/>
              <a:t> </a:t>
            </a:r>
            <a:r>
              <a:rPr lang="en-US" sz="3500" dirty="0" err="1"/>
              <a:t>vond</a:t>
            </a:r>
            <a:r>
              <a:rPr lang="en-US" sz="3500" dirty="0"/>
              <a:t> als de </a:t>
            </a:r>
            <a:r>
              <a:rPr lang="en-US" sz="3500" dirty="0" err="1"/>
              <a:t>vorige</a:t>
            </a:r>
            <a:r>
              <a:rPr lang="en-US" sz="3500" dirty="0"/>
              <a:t>:</a:t>
            </a:r>
          </a:p>
          <a:p>
            <a:r>
              <a:rPr lang="en-US" sz="3200" dirty="0" err="1"/>
              <a:t>Ik</a:t>
            </a:r>
            <a:r>
              <a:rPr lang="en-US" sz="3200" dirty="0"/>
              <a:t> </a:t>
            </a:r>
            <a:r>
              <a:rPr lang="en-US" sz="3200" dirty="0" err="1"/>
              <a:t>denk</a:t>
            </a:r>
            <a:r>
              <a:rPr lang="en-US" sz="3200" dirty="0"/>
              <a:t> </a:t>
            </a:r>
            <a:r>
              <a:rPr lang="en-US" sz="3200" dirty="0" err="1"/>
              <a:t>dat</a:t>
            </a:r>
            <a:r>
              <a:rPr lang="en-US" sz="3200" dirty="0"/>
              <a:t> </a:t>
            </a:r>
            <a:r>
              <a:rPr lang="en-US" sz="3200" dirty="0" err="1"/>
              <a:t>Hesters</a:t>
            </a:r>
            <a:r>
              <a:rPr lang="en-US" sz="3200" dirty="0"/>
              <a:t> </a:t>
            </a:r>
            <a:r>
              <a:rPr lang="en-US" sz="3200" dirty="0" err="1"/>
              <a:t>karater</a:t>
            </a:r>
            <a:r>
              <a:rPr lang="en-US" sz="3200" dirty="0"/>
              <a:t> </a:t>
            </a:r>
            <a:r>
              <a:rPr lang="en-US" sz="3200" dirty="0" err="1"/>
              <a:t>niet</a:t>
            </a:r>
            <a:r>
              <a:rPr lang="en-US" sz="3200" dirty="0"/>
              <a:t> </a:t>
            </a:r>
            <a:r>
              <a:rPr lang="en-US" sz="3200" dirty="0" err="1"/>
              <a:t>klopt</a:t>
            </a:r>
            <a:r>
              <a:rPr lang="en-US" sz="3200" dirty="0"/>
              <a:t>. Ze </a:t>
            </a:r>
            <a:r>
              <a:rPr lang="en-US" sz="3200" dirty="0" err="1"/>
              <a:t>zou</a:t>
            </a:r>
            <a:r>
              <a:rPr lang="en-US" sz="3200" dirty="0"/>
              <a:t> </a:t>
            </a:r>
            <a:r>
              <a:rPr lang="en-US" sz="3200" dirty="0" err="1"/>
              <a:t>veel</a:t>
            </a:r>
            <a:r>
              <a:rPr lang="en-US" sz="3200" dirty="0"/>
              <a:t> </a:t>
            </a:r>
            <a:r>
              <a:rPr lang="en-US" sz="3200" dirty="0" err="1"/>
              <a:t>meer</a:t>
            </a:r>
            <a:r>
              <a:rPr lang="en-US" sz="3200" dirty="0"/>
              <a:t> </a:t>
            </a:r>
            <a:r>
              <a:rPr lang="en-US" sz="3200" dirty="0" err="1"/>
              <a:t>voor</a:t>
            </a:r>
            <a:r>
              <a:rPr lang="en-US" sz="3200" dirty="0"/>
              <a:t> </a:t>
            </a:r>
            <a:r>
              <a:rPr lang="en-US" sz="3200" dirty="0" err="1"/>
              <a:t>haar</a:t>
            </a:r>
            <a:r>
              <a:rPr lang="en-US" sz="3200" dirty="0"/>
              <a:t> </a:t>
            </a:r>
            <a:r>
              <a:rPr lang="en-US" sz="3200" dirty="0" err="1"/>
              <a:t>dochter</a:t>
            </a:r>
            <a:r>
              <a:rPr lang="en-US" sz="3200" dirty="0"/>
              <a:t> </a:t>
            </a:r>
            <a:r>
              <a:rPr lang="en-US" sz="3200" dirty="0" err="1"/>
              <a:t>zorgen</a:t>
            </a:r>
            <a:r>
              <a:rPr lang="en-US" sz="3200" dirty="0"/>
              <a:t>, net </a:t>
            </a:r>
            <a:r>
              <a:rPr lang="en-US" sz="3200" dirty="0" err="1"/>
              <a:t>zoals</a:t>
            </a:r>
            <a:r>
              <a:rPr lang="en-US" sz="3200" dirty="0"/>
              <a:t> </a:t>
            </a:r>
            <a:r>
              <a:rPr lang="en-US" sz="3200" dirty="0" err="1"/>
              <a:t>ze</a:t>
            </a:r>
            <a:r>
              <a:rPr lang="en-US" sz="3200" dirty="0"/>
              <a:t> met Tom deed.</a:t>
            </a:r>
            <a:endParaRPr lang="nl-NL" sz="3200" dirty="0"/>
          </a:p>
        </p:txBody>
      </p:sp>
      <p:sp>
        <p:nvSpPr>
          <p:cNvPr id="7" name="Rechthoek 3">
            <a:extLst>
              <a:ext uri="{FF2B5EF4-FFF2-40B4-BE49-F238E27FC236}">
                <a16:creationId xmlns:a16="http://schemas.microsoft.com/office/drawing/2014/main" id="{39242C33-861F-4EBE-BCED-79444F85F0C7}"/>
              </a:ext>
            </a:extLst>
          </p:cNvPr>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a:extLst>
              <a:ext uri="{FF2B5EF4-FFF2-40B4-BE49-F238E27FC236}">
                <a16:creationId xmlns:a16="http://schemas.microsoft.com/office/drawing/2014/main" id="{7946A6E2-4300-4846-9690-62E7686C7421}"/>
              </a:ext>
            </a:extLst>
          </p:cNvPr>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8919410" y="1842052"/>
            <a:ext cx="3272590" cy="5015948"/>
          </a:xfrm>
          <a:prstGeom prst="rect">
            <a:avLst/>
          </a:prstGeom>
        </p:spPr>
      </p:pic>
    </p:spTree>
    <p:extLst>
      <p:ext uri="{BB962C8B-B14F-4D97-AF65-F5344CB8AC3E}">
        <p14:creationId xmlns:p14="http://schemas.microsoft.com/office/powerpoint/2010/main" val="2850322104"/>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7EFB89-1A94-419B-A9CA-97BDC327C064}"/>
              </a:ext>
            </a:extLst>
          </p:cNvPr>
          <p:cNvSpPr>
            <a:spLocks noGrp="1"/>
          </p:cNvSpPr>
          <p:nvPr>
            <p:ph idx="1"/>
          </p:nvPr>
        </p:nvSpPr>
        <p:spPr/>
        <p:txBody>
          <a:bodyPr/>
          <a:lstStyle/>
          <a:p>
            <a:pPr marL="0" indent="0">
              <a:buNone/>
            </a:pPr>
            <a:r>
              <a:rPr lang="nl-NL" dirty="0"/>
              <a:t>Hoe heb ik dit boek gekozen?</a:t>
            </a:r>
          </a:p>
          <a:p>
            <a:r>
              <a:rPr lang="nl-NL" sz="3200" dirty="0"/>
              <a:t>Vorig jaar heb ik het eerste boek in deze serie gelezen en ik vond het een goed boek dus heb ik de rest ook gelezen.</a:t>
            </a:r>
          </a:p>
        </p:txBody>
      </p:sp>
      <p:sp>
        <p:nvSpPr>
          <p:cNvPr id="3" name="Rechthoek 3">
            <a:extLst>
              <a:ext uri="{FF2B5EF4-FFF2-40B4-BE49-F238E27FC236}">
                <a16:creationId xmlns:a16="http://schemas.microsoft.com/office/drawing/2014/main" id="{D4BCDF21-5358-4489-B3D1-A185B6E02EA3}"/>
              </a:ext>
            </a:extLst>
          </p:cNvPr>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27435184"/>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3AD6B-36A1-4187-85A7-05BCE627C43F}"/>
              </a:ext>
            </a:extLst>
          </p:cNvPr>
          <p:cNvSpPr>
            <a:spLocks noGrp="1"/>
          </p:cNvSpPr>
          <p:nvPr>
            <p:ph idx="1"/>
          </p:nvPr>
        </p:nvSpPr>
        <p:spPr>
          <a:xfrm>
            <a:off x="1224000" y="1656000"/>
            <a:ext cx="7695410" cy="4500563"/>
          </a:xfrm>
        </p:spPr>
        <p:txBody>
          <a:bodyPr/>
          <a:lstStyle/>
          <a:p>
            <a:pPr marL="0" indent="0">
              <a:buNone/>
            </a:pPr>
            <a:r>
              <a:rPr lang="nl-NL" dirty="0"/>
              <a:t>Boek 2, Infernal </a:t>
            </a:r>
            <a:r>
              <a:rPr lang="nl-NL" dirty="0" err="1"/>
              <a:t>devises</a:t>
            </a:r>
            <a:endParaRPr lang="nl-NL" dirty="0"/>
          </a:p>
          <a:p>
            <a:r>
              <a:rPr lang="nl-NL" sz="3200" dirty="0"/>
              <a:t>Schrijver: Philip Reeve</a:t>
            </a:r>
          </a:p>
          <a:p>
            <a:r>
              <a:rPr lang="nl-NL" sz="3200" dirty="0"/>
              <a:t>Ok</a:t>
            </a:r>
            <a:r>
              <a:rPr lang="en-US" sz="3200" dirty="0"/>
              <a:t>é </a:t>
            </a:r>
            <a:r>
              <a:rPr lang="en-US" sz="3200" dirty="0" err="1"/>
              <a:t>boek</a:t>
            </a:r>
            <a:r>
              <a:rPr lang="en-US" sz="3200" dirty="0"/>
              <a:t>, het </a:t>
            </a:r>
            <a:r>
              <a:rPr lang="en-US" sz="3200" dirty="0" err="1"/>
              <a:t>verhaal</a:t>
            </a:r>
            <a:r>
              <a:rPr lang="en-US" sz="3200" dirty="0"/>
              <a:t> </a:t>
            </a:r>
            <a:r>
              <a:rPr lang="en-US" sz="3200" dirty="0" err="1"/>
              <a:t>dwaalde</a:t>
            </a:r>
            <a:r>
              <a:rPr lang="en-US" sz="3200" dirty="0"/>
              <a:t> </a:t>
            </a:r>
            <a:r>
              <a:rPr lang="en-US" sz="3200" dirty="0" err="1"/>
              <a:t>voor</a:t>
            </a:r>
            <a:r>
              <a:rPr lang="en-US" sz="3200" dirty="0"/>
              <a:t> </a:t>
            </a:r>
            <a:r>
              <a:rPr lang="en-US" sz="3200" dirty="0" err="1"/>
              <a:t>mijn</a:t>
            </a:r>
            <a:r>
              <a:rPr lang="en-US" sz="3200" dirty="0"/>
              <a:t> </a:t>
            </a:r>
            <a:r>
              <a:rPr lang="en-US" sz="3200" dirty="0" err="1"/>
              <a:t>gevoel</a:t>
            </a:r>
            <a:r>
              <a:rPr lang="en-US" sz="3200" dirty="0"/>
              <a:t> </a:t>
            </a:r>
            <a:r>
              <a:rPr lang="en-US" sz="3200" dirty="0" err="1"/>
              <a:t>halverwegen</a:t>
            </a:r>
            <a:r>
              <a:rPr lang="en-US" sz="3200" dirty="0"/>
              <a:t> </a:t>
            </a:r>
            <a:r>
              <a:rPr lang="en-US" sz="3200" dirty="0" err="1"/>
              <a:t>een</a:t>
            </a:r>
            <a:r>
              <a:rPr lang="en-US" sz="3200" dirty="0"/>
              <a:t> </a:t>
            </a:r>
            <a:r>
              <a:rPr lang="en-US" sz="3200" dirty="0" err="1"/>
              <a:t>beetje</a:t>
            </a:r>
            <a:r>
              <a:rPr lang="en-US" sz="3200" dirty="0"/>
              <a:t> </a:t>
            </a:r>
            <a:r>
              <a:rPr lang="en-US" sz="3200" dirty="0" err="1"/>
              <a:t>af</a:t>
            </a:r>
            <a:r>
              <a:rPr lang="en-US" sz="3200" dirty="0"/>
              <a:t>.</a:t>
            </a:r>
          </a:p>
          <a:p>
            <a:r>
              <a:rPr lang="en-US" sz="3200" dirty="0"/>
              <a:t>Niveau, </a:t>
            </a:r>
            <a:r>
              <a:rPr lang="en-US" sz="3200" dirty="0" err="1"/>
              <a:t>staat</a:t>
            </a:r>
            <a:r>
              <a:rPr lang="en-US" sz="3200" dirty="0"/>
              <a:t> </a:t>
            </a:r>
            <a:r>
              <a:rPr lang="en-US" sz="3200" dirty="0" err="1"/>
              <a:t>nergens</a:t>
            </a:r>
            <a:r>
              <a:rPr lang="en-US" sz="3200" dirty="0"/>
              <a:t> </a:t>
            </a:r>
            <a:r>
              <a:rPr lang="en-US" sz="3200" dirty="0" err="1"/>
              <a:t>vermeld</a:t>
            </a:r>
            <a:r>
              <a:rPr lang="en-US" sz="3200" dirty="0"/>
              <a:t> maar </a:t>
            </a:r>
            <a:r>
              <a:rPr lang="en-US" sz="3200" dirty="0" err="1"/>
              <a:t>ik</a:t>
            </a:r>
            <a:r>
              <a:rPr lang="en-US" sz="3200" dirty="0"/>
              <a:t> </a:t>
            </a:r>
            <a:r>
              <a:rPr lang="en-US" sz="3200" dirty="0" err="1"/>
              <a:t>verwacht</a:t>
            </a:r>
            <a:r>
              <a:rPr lang="en-US" sz="3200" dirty="0"/>
              <a:t> </a:t>
            </a:r>
            <a:r>
              <a:rPr lang="en-US" sz="3200" dirty="0" err="1"/>
              <a:t>dat</a:t>
            </a:r>
            <a:r>
              <a:rPr lang="en-US" sz="3200" dirty="0"/>
              <a:t> het </a:t>
            </a:r>
            <a:r>
              <a:rPr lang="en-US" sz="3200" dirty="0" err="1"/>
              <a:t>een</a:t>
            </a:r>
            <a:r>
              <a:rPr lang="en-US" sz="3200" dirty="0"/>
              <a:t> niveau 2 is.</a:t>
            </a:r>
            <a:endParaRPr lang="nl-NL" sz="3200" dirty="0"/>
          </a:p>
        </p:txBody>
      </p:sp>
      <p:sp>
        <p:nvSpPr>
          <p:cNvPr id="7" name="Rechthoek 3">
            <a:extLst>
              <a:ext uri="{FF2B5EF4-FFF2-40B4-BE49-F238E27FC236}">
                <a16:creationId xmlns:a16="http://schemas.microsoft.com/office/drawing/2014/main" id="{39242C33-861F-4EBE-BCED-79444F85F0C7}"/>
              </a:ext>
            </a:extLst>
          </p:cNvPr>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5" descr="A picture containing outdoor, water, boat, man&#10;&#10;Description automatically generated">
            <a:extLst>
              <a:ext uri="{FF2B5EF4-FFF2-40B4-BE49-F238E27FC236}">
                <a16:creationId xmlns:a16="http://schemas.microsoft.com/office/drawing/2014/main" id="{56635534-1882-473C-B9D7-8290A875C74F}"/>
              </a:ext>
            </a:extLst>
          </p:cNvPr>
          <p:cNvPicPr>
            <a:picLocks noChangeAspect="1"/>
          </p:cNvPicPr>
          <p:nvPr/>
        </p:nvPicPr>
        <p:blipFill>
          <a:blip r:embed="rId2">
            <a:alphaModFix amt="83000"/>
            <a:extLst>
              <a:ext uri="{28A0092B-C50C-407E-A947-70E740481C1C}">
                <a14:useLocalDpi xmlns:a14="http://schemas.microsoft.com/office/drawing/2010/main" val="0"/>
              </a:ext>
            </a:extLst>
          </a:blip>
          <a:stretch>
            <a:fillRect/>
          </a:stretch>
        </p:blipFill>
        <p:spPr>
          <a:xfrm>
            <a:off x="8902374" y="1842052"/>
            <a:ext cx="3289626" cy="5015948"/>
          </a:xfrm>
          <a:prstGeom prst="rect">
            <a:avLst/>
          </a:prstGeom>
        </p:spPr>
      </p:pic>
    </p:spTree>
    <p:extLst>
      <p:ext uri="{BB962C8B-B14F-4D97-AF65-F5344CB8AC3E}">
        <p14:creationId xmlns:p14="http://schemas.microsoft.com/office/powerpoint/2010/main" val="2580696435"/>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3AD6B-36A1-4187-85A7-05BCE627C43F}"/>
              </a:ext>
            </a:extLst>
          </p:cNvPr>
          <p:cNvSpPr>
            <a:spLocks noGrp="1"/>
          </p:cNvSpPr>
          <p:nvPr>
            <p:ph idx="1"/>
          </p:nvPr>
        </p:nvSpPr>
        <p:spPr>
          <a:xfrm>
            <a:off x="1224000" y="1656000"/>
            <a:ext cx="7695410" cy="4500563"/>
          </a:xfrm>
        </p:spPr>
        <p:txBody>
          <a:bodyPr/>
          <a:lstStyle/>
          <a:p>
            <a:pPr marL="0" indent="0">
              <a:buNone/>
            </a:pPr>
            <a:r>
              <a:rPr lang="nl-NL" dirty="0"/>
              <a:t>Boek 2, Infernal </a:t>
            </a:r>
            <a:r>
              <a:rPr lang="nl-NL" dirty="0" err="1"/>
              <a:t>devises</a:t>
            </a:r>
            <a:endParaRPr lang="nl-NL" dirty="0"/>
          </a:p>
          <a:p>
            <a:r>
              <a:rPr lang="nl-NL" sz="3500" dirty="0"/>
              <a:t>Waarom ik het niet met de verhaallijn eens ben</a:t>
            </a:r>
          </a:p>
          <a:p>
            <a:r>
              <a:rPr lang="nl-NL" sz="3200" dirty="0"/>
              <a:t>Ze gaan met een opdracht weg, hier dwalen ze compleet vanaf en aan het eind van het boek word deze opdracht even snel afgeraffeld. Dat vind ik zonde</a:t>
            </a:r>
          </a:p>
          <a:p>
            <a:endParaRPr lang="nl-NL" sz="3200" dirty="0"/>
          </a:p>
        </p:txBody>
      </p:sp>
      <p:sp>
        <p:nvSpPr>
          <p:cNvPr id="7" name="Rechthoek 3">
            <a:extLst>
              <a:ext uri="{FF2B5EF4-FFF2-40B4-BE49-F238E27FC236}">
                <a16:creationId xmlns:a16="http://schemas.microsoft.com/office/drawing/2014/main" id="{39242C33-861F-4EBE-BCED-79444F85F0C7}"/>
              </a:ext>
            </a:extLst>
          </p:cNvPr>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5" descr="A picture containing outdoor, water, boat, man&#10;&#10;Description automatically generated">
            <a:extLst>
              <a:ext uri="{FF2B5EF4-FFF2-40B4-BE49-F238E27FC236}">
                <a16:creationId xmlns:a16="http://schemas.microsoft.com/office/drawing/2014/main" id="{56635534-1882-473C-B9D7-8290A875C74F}"/>
              </a:ext>
            </a:extLst>
          </p:cNvPr>
          <p:cNvPicPr>
            <a:picLocks noChangeAspect="1"/>
          </p:cNvPicPr>
          <p:nvPr/>
        </p:nvPicPr>
        <p:blipFill>
          <a:blip r:embed="rId2">
            <a:alphaModFix amt="83000"/>
            <a:extLst>
              <a:ext uri="{28A0092B-C50C-407E-A947-70E740481C1C}">
                <a14:useLocalDpi xmlns:a14="http://schemas.microsoft.com/office/drawing/2010/main" val="0"/>
              </a:ext>
            </a:extLst>
          </a:blip>
          <a:stretch>
            <a:fillRect/>
          </a:stretch>
        </p:blipFill>
        <p:spPr>
          <a:xfrm>
            <a:off x="8902374" y="1842052"/>
            <a:ext cx="3289626" cy="5015948"/>
          </a:xfrm>
          <a:prstGeom prst="rect">
            <a:avLst/>
          </a:prstGeom>
        </p:spPr>
      </p:pic>
    </p:spTree>
    <p:extLst>
      <p:ext uri="{BB962C8B-B14F-4D97-AF65-F5344CB8AC3E}">
        <p14:creationId xmlns:p14="http://schemas.microsoft.com/office/powerpoint/2010/main" val="1828440112"/>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3AD6B-36A1-4187-85A7-05BCE627C43F}"/>
              </a:ext>
            </a:extLst>
          </p:cNvPr>
          <p:cNvSpPr>
            <a:spLocks noGrp="1"/>
          </p:cNvSpPr>
          <p:nvPr>
            <p:ph idx="1"/>
          </p:nvPr>
        </p:nvSpPr>
        <p:spPr>
          <a:xfrm>
            <a:off x="1224000" y="1656000"/>
            <a:ext cx="7695410" cy="4500563"/>
          </a:xfrm>
        </p:spPr>
        <p:txBody>
          <a:bodyPr>
            <a:normAutofit lnSpcReduction="10000"/>
          </a:bodyPr>
          <a:lstStyle/>
          <a:p>
            <a:pPr marL="0" indent="0">
              <a:buNone/>
            </a:pPr>
            <a:r>
              <a:rPr lang="nl-NL" dirty="0"/>
              <a:t>Boek 3, Slaves</a:t>
            </a:r>
          </a:p>
          <a:p>
            <a:r>
              <a:rPr lang="nl-NL" sz="3200" dirty="0"/>
              <a:t>Schrijver: Miriam Borgmans</a:t>
            </a:r>
          </a:p>
          <a:p>
            <a:r>
              <a:rPr lang="nl-NL" sz="3200" dirty="0"/>
              <a:t>Goed boek, ik vond het wel moeilijk te volgen in het begin omdat er allemaal termen naar je toe worden gegooid waar je geen idee van hebt wat ze betekenen</a:t>
            </a:r>
          </a:p>
          <a:p>
            <a:r>
              <a:rPr lang="nl-NL" sz="3200" dirty="0"/>
              <a:t>Niveau, staat nergens vermeld maar ik verwacht dat het een niveau 3 is.</a:t>
            </a:r>
          </a:p>
        </p:txBody>
      </p:sp>
      <p:sp>
        <p:nvSpPr>
          <p:cNvPr id="7" name="Rechthoek 3">
            <a:extLst>
              <a:ext uri="{FF2B5EF4-FFF2-40B4-BE49-F238E27FC236}">
                <a16:creationId xmlns:a16="http://schemas.microsoft.com/office/drawing/2014/main" id="{39242C33-861F-4EBE-BCED-79444F85F0C7}"/>
              </a:ext>
            </a:extLst>
          </p:cNvPr>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Picture 3" descr="A picture containing sitting, table, small, woman&#10;&#10;Description automatically generated">
            <a:extLst>
              <a:ext uri="{FF2B5EF4-FFF2-40B4-BE49-F238E27FC236}">
                <a16:creationId xmlns:a16="http://schemas.microsoft.com/office/drawing/2014/main" id="{0C550FA1-3AC2-403E-B59C-2ED4D400B248}"/>
              </a:ext>
            </a:extLst>
          </p:cNvPr>
          <p:cNvPicPr>
            <a:picLocks noChangeAspect="1"/>
          </p:cNvPicPr>
          <p:nvPr/>
        </p:nvPicPr>
        <p:blipFill>
          <a:blip r:embed="rId2">
            <a:alphaModFix amt="91000"/>
            <a:extLst>
              <a:ext uri="{28A0092B-C50C-407E-A947-70E740481C1C}">
                <a14:useLocalDpi xmlns:a14="http://schemas.microsoft.com/office/drawing/2010/main" val="0"/>
              </a:ext>
            </a:extLst>
          </a:blip>
          <a:stretch>
            <a:fillRect/>
          </a:stretch>
        </p:blipFill>
        <p:spPr>
          <a:xfrm>
            <a:off x="8914527" y="1842053"/>
            <a:ext cx="3277473" cy="5015947"/>
          </a:xfrm>
          <a:prstGeom prst="rect">
            <a:avLst/>
          </a:prstGeom>
        </p:spPr>
      </p:pic>
    </p:spTree>
    <p:extLst>
      <p:ext uri="{BB962C8B-B14F-4D97-AF65-F5344CB8AC3E}">
        <p14:creationId xmlns:p14="http://schemas.microsoft.com/office/powerpoint/2010/main" val="2240689805"/>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3AD6B-36A1-4187-85A7-05BCE627C43F}"/>
              </a:ext>
            </a:extLst>
          </p:cNvPr>
          <p:cNvSpPr>
            <a:spLocks noGrp="1"/>
          </p:cNvSpPr>
          <p:nvPr>
            <p:ph idx="1"/>
          </p:nvPr>
        </p:nvSpPr>
        <p:spPr>
          <a:xfrm>
            <a:off x="1224000" y="1656000"/>
            <a:ext cx="7695410" cy="4500563"/>
          </a:xfrm>
        </p:spPr>
        <p:txBody>
          <a:bodyPr>
            <a:normAutofit/>
          </a:bodyPr>
          <a:lstStyle/>
          <a:p>
            <a:pPr marL="0" indent="0">
              <a:buNone/>
            </a:pPr>
            <a:r>
              <a:rPr lang="nl-NL" dirty="0"/>
              <a:t>Boek 4, De executie</a:t>
            </a:r>
          </a:p>
          <a:p>
            <a:r>
              <a:rPr lang="nl-NL" sz="3200" dirty="0"/>
              <a:t>Schrijver: Daniëlle Bakhuis</a:t>
            </a:r>
          </a:p>
          <a:p>
            <a:r>
              <a:rPr lang="nl-NL" sz="3200" dirty="0"/>
              <a:t>Leuk boek, heel goed te volgen maar het is toch wel interessant met de 4 verschillende verhaallijnen en de plot twists</a:t>
            </a:r>
          </a:p>
          <a:p>
            <a:r>
              <a:rPr lang="nl-NL" sz="3200" dirty="0"/>
              <a:t>Niveau, staat nergens vermeld maar ik verwacht dat het een niveau 2 of 3 is</a:t>
            </a:r>
            <a:r>
              <a:rPr lang="en-US" sz="3200" dirty="0"/>
              <a:t>.</a:t>
            </a:r>
            <a:endParaRPr lang="nl-NL" sz="3200" dirty="0"/>
          </a:p>
        </p:txBody>
      </p:sp>
      <p:sp>
        <p:nvSpPr>
          <p:cNvPr id="7" name="Rechthoek 3">
            <a:extLst>
              <a:ext uri="{FF2B5EF4-FFF2-40B4-BE49-F238E27FC236}">
                <a16:creationId xmlns:a16="http://schemas.microsoft.com/office/drawing/2014/main" id="{39242C33-861F-4EBE-BCED-79444F85F0C7}"/>
              </a:ext>
            </a:extLst>
          </p:cNvPr>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Picture 3" descr="A picture containing sitting, table, small, woman&#10;&#10;Description automatically generated">
            <a:extLst>
              <a:ext uri="{FF2B5EF4-FFF2-40B4-BE49-F238E27FC236}">
                <a16:creationId xmlns:a16="http://schemas.microsoft.com/office/drawing/2014/main" id="{0C550FA1-3AC2-403E-B59C-2ED4D400B248}"/>
              </a:ext>
            </a:extLst>
          </p:cNvPr>
          <p:cNvPicPr>
            <a:picLocks noChangeAspect="1"/>
          </p:cNvPicPr>
          <p:nvPr/>
        </p:nvPicPr>
        <p:blipFill>
          <a:blip r:embed="rId2">
            <a:alphaModFix amt="91000"/>
            <a:extLst>
              <a:ext uri="{28A0092B-C50C-407E-A947-70E740481C1C}">
                <a14:useLocalDpi xmlns:a14="http://schemas.microsoft.com/office/drawing/2010/main" val="0"/>
              </a:ext>
            </a:extLst>
          </a:blip>
          <a:stretch>
            <a:fillRect/>
          </a:stretch>
        </p:blipFill>
        <p:spPr>
          <a:xfrm>
            <a:off x="8914527" y="1842053"/>
            <a:ext cx="3277473" cy="5015947"/>
          </a:xfrm>
          <a:prstGeom prst="rect">
            <a:avLst/>
          </a:prstGeom>
        </p:spPr>
      </p:pic>
    </p:spTree>
    <p:extLst>
      <p:ext uri="{BB962C8B-B14F-4D97-AF65-F5344CB8AC3E}">
        <p14:creationId xmlns:p14="http://schemas.microsoft.com/office/powerpoint/2010/main" val="1131681301"/>
      </p:ext>
    </p:extLst>
  </p:cSld>
  <p:clrMapOvr>
    <a:masterClrMapping/>
  </p:clrMapOvr>
  <mc:AlternateContent xmlns:mc="http://schemas.openxmlformats.org/markup-compatibility/2006">
    <mc:Choice xmlns:p14="http://schemas.microsoft.com/office/powerpoint/2010/main" Requires="p14">
      <p:transition spd="slow" p14:dur="1300" advClick="0" advTm="30000">
        <p14:pan dir="u"/>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Mondriaan rood">
  <a:themeElements>
    <a:clrScheme name="Het Hooghuis - Mondriaan">
      <a:dk1>
        <a:sysClr val="windowText" lastClr="000000"/>
      </a:dk1>
      <a:lt1>
        <a:sysClr val="window" lastClr="FFFFFF"/>
      </a:lt1>
      <a:dk2>
        <a:srgbClr val="44546A"/>
      </a:dk2>
      <a:lt2>
        <a:srgbClr val="E7E6E6"/>
      </a:lt2>
      <a:accent1>
        <a:srgbClr val="008BD2"/>
      </a:accent1>
      <a:accent2>
        <a:srgbClr val="EF7D00"/>
      </a:accent2>
      <a:accent3>
        <a:srgbClr val="3FA535"/>
      </a:accent3>
      <a:accent4>
        <a:srgbClr val="CC171A"/>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driaan_V2.potx [Alleen-lezen]" id="{D59084AD-B7C6-48A1-8ECA-40498334F06C}" vid="{CDAEB464-8CCD-4770-A6BB-6F142563692B}"/>
    </a:ext>
  </a:extLst>
</a:theme>
</file>

<file path=ppt/theme/theme2.xml><?xml version="1.0" encoding="utf-8"?>
<a:theme xmlns:a="http://schemas.openxmlformats.org/drawingml/2006/main" name="Mondriaan wit">
  <a:themeElements>
    <a:clrScheme name="Hooghuis - Heesch">
      <a:dk1>
        <a:sysClr val="windowText" lastClr="000000"/>
      </a:dk1>
      <a:lt1>
        <a:sysClr val="window" lastClr="FFFFFF"/>
      </a:lt1>
      <a:dk2>
        <a:srgbClr val="44546A"/>
      </a:dk2>
      <a:lt2>
        <a:srgbClr val="E7E6E6"/>
      </a:lt2>
      <a:accent1>
        <a:srgbClr val="CC171A"/>
      </a:accent1>
      <a:accent2>
        <a:srgbClr val="3FA535"/>
      </a:accent2>
      <a:accent3>
        <a:srgbClr val="EF7D00"/>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driaan_V2.potx [Alleen-lezen]" id="{D59084AD-B7C6-48A1-8ECA-40498334F06C}" vid="{8DAC916E-DCC3-418F-A5F7-DA176ABC9EC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D08A3127F71D459C7B73180266D7D2" ma:contentTypeVersion="13" ma:contentTypeDescription="Een nieuw document maken." ma:contentTypeScope="" ma:versionID="aec67859294ca6a5a767bd9f5301014c">
  <xsd:schema xmlns:xsd="http://www.w3.org/2001/XMLSchema" xmlns:xs="http://www.w3.org/2001/XMLSchema" xmlns:p="http://schemas.microsoft.com/office/2006/metadata/properties" xmlns:ns3="bca1e94d-6860-4bd5-aa5e-9686756446e9" xmlns:ns4="01999407-e1e5-4e0f-ba3b-ceaa24a3b1ad" targetNamespace="http://schemas.microsoft.com/office/2006/metadata/properties" ma:root="true" ma:fieldsID="2e86d35b16bf9cbaf34e62ecaef77803" ns3:_="" ns4:_="">
    <xsd:import namespace="bca1e94d-6860-4bd5-aa5e-9686756446e9"/>
    <xsd:import namespace="01999407-e1e5-4e0f-ba3b-ceaa24a3b1a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1e94d-6860-4bd5-aa5e-9686756446e9"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999407-e1e5-4e0f-ba3b-ceaa24a3b1a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0E79F9-5779-49B9-9FA1-453903BD8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a1e94d-6860-4bd5-aa5e-9686756446e9"/>
    <ds:schemaRef ds:uri="01999407-e1e5-4e0f-ba3b-ceaa24a3b1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5C4789-ADC3-4CA0-AE05-3280D6C5446E}">
  <ds:schemaRefs>
    <ds:schemaRef ds:uri="http://schemas.microsoft.com/sharepoint/v3/contenttype/forms"/>
  </ds:schemaRefs>
</ds:datastoreItem>
</file>

<file path=customXml/itemProps3.xml><?xml version="1.0" encoding="utf-8"?>
<ds:datastoreItem xmlns:ds="http://schemas.openxmlformats.org/officeDocument/2006/customXml" ds:itemID="{E1F864B5-D6DB-4D7A-BB3A-E43E99B4622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 presentatie Mondriaan</Template>
  <TotalTime>154</TotalTime>
  <Words>655</Words>
  <Application>Microsoft Office PowerPoint</Application>
  <PresentationFormat>Breedbeeld</PresentationFormat>
  <Paragraphs>51</Paragraphs>
  <Slides>17</Slides>
  <Notes>0</Notes>
  <HiddenSlides>0</HiddenSlides>
  <MMClips>0</MMClips>
  <ScaleCrop>false</ScaleCrop>
  <HeadingPairs>
    <vt:vector size="6" baseType="variant">
      <vt:variant>
        <vt:lpstr>Gebruikte lettertypen</vt:lpstr>
      </vt:variant>
      <vt:variant>
        <vt:i4>1</vt:i4>
      </vt:variant>
      <vt:variant>
        <vt:lpstr>Thema</vt:lpstr>
      </vt:variant>
      <vt:variant>
        <vt:i4>2</vt:i4>
      </vt:variant>
      <vt:variant>
        <vt:lpstr>Diatitels</vt:lpstr>
      </vt:variant>
      <vt:variant>
        <vt:i4>17</vt:i4>
      </vt:variant>
    </vt:vector>
  </HeadingPairs>
  <TitlesOfParts>
    <vt:vector size="20" baseType="lpstr">
      <vt:lpstr>Arial</vt:lpstr>
      <vt:lpstr>Mondriaan rood</vt:lpstr>
      <vt:lpstr>Mondriaan wit</vt:lpstr>
      <vt:lpstr>Literatuurpresentatie van Kiran Knoppert  H3a – 19-06-2020</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Oefening spreekvaardigheid</dc:title>
  <dc:creator>Musters, MMW (Marloes)</dc:creator>
  <cp:lastModifiedBy>Knoppert, K. (Kiran) (H3A)</cp:lastModifiedBy>
  <cp:revision>20</cp:revision>
  <dcterms:created xsi:type="dcterms:W3CDTF">2018-01-12T07:46:41Z</dcterms:created>
  <dcterms:modified xsi:type="dcterms:W3CDTF">2020-06-18T12:16:49Z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0x010100D0D08A3127F71D459C7B73180266D7D2</vt:lpwstr>
  </property>
</Properties>
</file>