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notesSlides/notesSlide9.xml" ContentType="application/vnd.openxmlformats-officedocument.presentationml.notesSlide+xml"/>
  <Override PartName="/ppt/ink/ink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1"/>
  </p:notesMasterIdLst>
  <p:sldIdLst>
    <p:sldId id="256" r:id="rId6"/>
    <p:sldId id="262" r:id="rId7"/>
    <p:sldId id="268" r:id="rId8"/>
    <p:sldId id="270" r:id="rId9"/>
    <p:sldId id="269" r:id="rId10"/>
    <p:sldId id="271" r:id="rId11"/>
    <p:sldId id="267" r:id="rId12"/>
    <p:sldId id="278" r:id="rId13"/>
    <p:sldId id="277" r:id="rId14"/>
    <p:sldId id="280" r:id="rId15"/>
    <p:sldId id="279" r:id="rId16"/>
    <p:sldId id="284" r:id="rId17"/>
    <p:sldId id="285" r:id="rId18"/>
    <p:sldId id="276" r:id="rId19"/>
    <p:sldId id="28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5C96C-B4FA-44F0-9C20-6CF4C2D9208B}" v="730" dt="2020-06-17T10:22:24.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p:scale>
          <a:sx n="68" d="100"/>
          <a:sy n="68" d="100"/>
        </p:scale>
        <p:origin x="816" y="60"/>
      </p:cViewPr>
      <p:guideLst/>
    </p:cSldViewPr>
  </p:slideViewPr>
  <p:notesTextViewPr>
    <p:cViewPr>
      <p:scale>
        <a:sx n="1" d="1"/>
        <a:sy n="1" d="1"/>
      </p:scale>
      <p:origin x="0" y="-10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eperen, F. (Faye) van (H3A)" userId="2944a475-a96b-4dae-bc7a-883900d30618" providerId="ADAL" clId="{0D65C96C-B4FA-44F0-9C20-6CF4C2D9208B}"/>
    <pc:docChg chg="undo redo custSel modSld sldOrd">
      <pc:chgData name="Ieperen, F. (Faye) van (H3A)" userId="2944a475-a96b-4dae-bc7a-883900d30618" providerId="ADAL" clId="{0D65C96C-B4FA-44F0-9C20-6CF4C2D9208B}" dt="2020-06-17T10:23:47.369" v="6440" actId="20577"/>
      <pc:docMkLst>
        <pc:docMk/>
      </pc:docMkLst>
      <pc:sldChg chg="addSp delSp modSp mod modAnim modNotesTx">
        <pc:chgData name="Ieperen, F. (Faye) van (H3A)" userId="2944a475-a96b-4dae-bc7a-883900d30618" providerId="ADAL" clId="{0D65C96C-B4FA-44F0-9C20-6CF4C2D9208B}" dt="2020-06-17T10:23:24.031" v="6405" actId="9405"/>
        <pc:sldMkLst>
          <pc:docMk/>
          <pc:sldMk cId="3565993602" sldId="262"/>
        </pc:sldMkLst>
        <pc:spChg chg="mod">
          <ac:chgData name="Ieperen, F. (Faye) van (H3A)" userId="2944a475-a96b-4dae-bc7a-883900d30618" providerId="ADAL" clId="{0D65C96C-B4FA-44F0-9C20-6CF4C2D9208B}" dt="2020-06-17T10:21:11.433" v="6369" actId="20577"/>
          <ac:spMkLst>
            <pc:docMk/>
            <pc:sldMk cId="3565993602" sldId="262"/>
            <ac:spMk id="4" creationId="{00000000-0000-0000-0000-000000000000}"/>
          </ac:spMkLst>
        </pc:spChg>
        <pc:inkChg chg="add del">
          <ac:chgData name="Ieperen, F. (Faye) van (H3A)" userId="2944a475-a96b-4dae-bc7a-883900d30618" providerId="ADAL" clId="{0D65C96C-B4FA-44F0-9C20-6CF4C2D9208B}" dt="2020-06-17T10:23:23.599" v="6404" actId="9405"/>
          <ac:inkMkLst>
            <pc:docMk/>
            <pc:sldMk cId="3565993602" sldId="262"/>
            <ac:inkMk id="5" creationId="{67E9459C-5A79-4B53-9EDE-DE17A5F8C524}"/>
          </ac:inkMkLst>
        </pc:inkChg>
        <pc:inkChg chg="add del">
          <ac:chgData name="Ieperen, F. (Faye) van (H3A)" userId="2944a475-a96b-4dae-bc7a-883900d30618" providerId="ADAL" clId="{0D65C96C-B4FA-44F0-9C20-6CF4C2D9208B}" dt="2020-06-17T10:23:24.031" v="6405" actId="9405"/>
          <ac:inkMkLst>
            <pc:docMk/>
            <pc:sldMk cId="3565993602" sldId="262"/>
            <ac:inkMk id="6" creationId="{9DF735B2-0B27-440A-A8D3-2369C6D10073}"/>
          </ac:inkMkLst>
        </pc:inkChg>
        <pc:inkChg chg="add del">
          <ac:chgData name="Ieperen, F. (Faye) van (H3A)" userId="2944a475-a96b-4dae-bc7a-883900d30618" providerId="ADAL" clId="{0D65C96C-B4FA-44F0-9C20-6CF4C2D9208B}" dt="2020-06-17T10:21:29.347" v="6373" actId="9405"/>
          <ac:inkMkLst>
            <pc:docMk/>
            <pc:sldMk cId="3565993602" sldId="262"/>
            <ac:inkMk id="7" creationId="{4A55FA5B-72BF-4F97-90FA-A5B95EB4AA93}"/>
          </ac:inkMkLst>
        </pc:inkChg>
        <pc:inkChg chg="add del">
          <ac:chgData name="Ieperen, F. (Faye) van (H3A)" userId="2944a475-a96b-4dae-bc7a-883900d30618" providerId="ADAL" clId="{0D65C96C-B4FA-44F0-9C20-6CF4C2D9208B}" dt="2020-06-17T10:21:35.537" v="6375" actId="9405"/>
          <ac:inkMkLst>
            <pc:docMk/>
            <pc:sldMk cId="3565993602" sldId="262"/>
            <ac:inkMk id="8" creationId="{6491EFA5-614F-4227-93FB-4627B14A808B}"/>
          </ac:inkMkLst>
        </pc:inkChg>
      </pc:sldChg>
      <pc:sldChg chg="modSp modAnim modNotesTx">
        <pc:chgData name="Ieperen, F. (Faye) van (H3A)" userId="2944a475-a96b-4dae-bc7a-883900d30618" providerId="ADAL" clId="{0D65C96C-B4FA-44F0-9C20-6CF4C2D9208B}" dt="2020-06-17T09:53:18.557" v="3190" actId="404"/>
        <pc:sldMkLst>
          <pc:docMk/>
          <pc:sldMk cId="2500442739" sldId="267"/>
        </pc:sldMkLst>
        <pc:spChg chg="mod">
          <ac:chgData name="Ieperen, F. (Faye) van (H3A)" userId="2944a475-a96b-4dae-bc7a-883900d30618" providerId="ADAL" clId="{0D65C96C-B4FA-44F0-9C20-6CF4C2D9208B}" dt="2020-06-17T09:53:18.557" v="3190" actId="404"/>
          <ac:spMkLst>
            <pc:docMk/>
            <pc:sldMk cId="2500442739" sldId="267"/>
            <ac:spMk id="4" creationId="{00000000-0000-0000-0000-000000000000}"/>
          </ac:spMkLst>
        </pc:spChg>
      </pc:sldChg>
      <pc:sldChg chg="addSp modSp mod modAnim modNotesTx">
        <pc:chgData name="Ieperen, F. (Faye) van (H3A)" userId="2944a475-a96b-4dae-bc7a-883900d30618" providerId="ADAL" clId="{0D65C96C-B4FA-44F0-9C20-6CF4C2D9208B}" dt="2020-06-17T10:20:50.861" v="6359" actId="12"/>
        <pc:sldMkLst>
          <pc:docMk/>
          <pc:sldMk cId="1532432087" sldId="268"/>
        </pc:sldMkLst>
        <pc:spChg chg="mod">
          <ac:chgData name="Ieperen, F. (Faye) van (H3A)" userId="2944a475-a96b-4dae-bc7a-883900d30618" providerId="ADAL" clId="{0D65C96C-B4FA-44F0-9C20-6CF4C2D9208B}" dt="2020-06-17T09:24:21.537" v="908" actId="1076"/>
          <ac:spMkLst>
            <pc:docMk/>
            <pc:sldMk cId="1532432087" sldId="268"/>
            <ac:spMk id="2" creationId="{00000000-0000-0000-0000-000000000000}"/>
          </ac:spMkLst>
        </pc:spChg>
        <pc:spChg chg="mod">
          <ac:chgData name="Ieperen, F. (Faye) van (H3A)" userId="2944a475-a96b-4dae-bc7a-883900d30618" providerId="ADAL" clId="{0D65C96C-B4FA-44F0-9C20-6CF4C2D9208B}" dt="2020-06-17T09:24:24.089" v="909" actId="14100"/>
          <ac:spMkLst>
            <pc:docMk/>
            <pc:sldMk cId="1532432087" sldId="268"/>
            <ac:spMk id="3" creationId="{00000000-0000-0000-0000-000000000000}"/>
          </ac:spMkLst>
        </pc:spChg>
        <pc:spChg chg="mod">
          <ac:chgData name="Ieperen, F. (Faye) van (H3A)" userId="2944a475-a96b-4dae-bc7a-883900d30618" providerId="ADAL" clId="{0D65C96C-B4FA-44F0-9C20-6CF4C2D9208B}" dt="2020-06-17T10:20:50.861" v="6359" actId="12"/>
          <ac:spMkLst>
            <pc:docMk/>
            <pc:sldMk cId="1532432087" sldId="268"/>
            <ac:spMk id="4" creationId="{00000000-0000-0000-0000-000000000000}"/>
          </ac:spMkLst>
        </pc:spChg>
        <pc:spChg chg="add mod">
          <ac:chgData name="Ieperen, F. (Faye) van (H3A)" userId="2944a475-a96b-4dae-bc7a-883900d30618" providerId="ADAL" clId="{0D65C96C-B4FA-44F0-9C20-6CF4C2D9208B}" dt="2020-06-17T09:25:38.033" v="923" actId="1076"/>
          <ac:spMkLst>
            <pc:docMk/>
            <pc:sldMk cId="1532432087" sldId="268"/>
            <ac:spMk id="5" creationId="{AA6ECA91-F1AF-4B54-A940-9C19DCD66137}"/>
          </ac:spMkLst>
        </pc:spChg>
        <pc:picChg chg="add mod">
          <ac:chgData name="Ieperen, F. (Faye) van (H3A)" userId="2944a475-a96b-4dae-bc7a-883900d30618" providerId="ADAL" clId="{0D65C96C-B4FA-44F0-9C20-6CF4C2D9208B}" dt="2020-06-17T09:25:38.033" v="923" actId="1076"/>
          <ac:picMkLst>
            <pc:docMk/>
            <pc:sldMk cId="1532432087" sldId="268"/>
            <ac:picMk id="5122" creationId="{AB1349A4-16F4-4498-B15F-E1892EEF00F8}"/>
          </ac:picMkLst>
        </pc:picChg>
      </pc:sldChg>
      <pc:sldChg chg="modAnim modNotesTx">
        <pc:chgData name="Ieperen, F. (Faye) van (H3A)" userId="2944a475-a96b-4dae-bc7a-883900d30618" providerId="ADAL" clId="{0D65C96C-B4FA-44F0-9C20-6CF4C2D9208B}" dt="2020-06-17T09:35:03.264" v="2166" actId="20577"/>
        <pc:sldMkLst>
          <pc:docMk/>
          <pc:sldMk cId="1622062213" sldId="269"/>
        </pc:sldMkLst>
      </pc:sldChg>
      <pc:sldChg chg="addSp modSp mod modAnim modNotesTx">
        <pc:chgData name="Ieperen, F. (Faye) van (H3A)" userId="2944a475-a96b-4dae-bc7a-883900d30618" providerId="ADAL" clId="{0D65C96C-B4FA-44F0-9C20-6CF4C2D9208B}" dt="2020-06-17T09:32:34.027" v="1808" actId="20577"/>
        <pc:sldMkLst>
          <pc:docMk/>
          <pc:sldMk cId="2498487137" sldId="270"/>
        </pc:sldMkLst>
        <pc:spChg chg="add mod">
          <ac:chgData name="Ieperen, F. (Faye) van (H3A)" userId="2944a475-a96b-4dae-bc7a-883900d30618" providerId="ADAL" clId="{0D65C96C-B4FA-44F0-9C20-6CF4C2D9208B}" dt="2020-06-17T09:31:37.276" v="1726" actId="2085"/>
          <ac:spMkLst>
            <pc:docMk/>
            <pc:sldMk cId="2498487137" sldId="270"/>
            <ac:spMk id="2" creationId="{AB30C0FF-FD5C-419A-8638-1208DDC52ADB}"/>
          </ac:spMkLst>
        </pc:spChg>
        <pc:spChg chg="mod">
          <ac:chgData name="Ieperen, F. (Faye) van (H3A)" userId="2944a475-a96b-4dae-bc7a-883900d30618" providerId="ADAL" clId="{0D65C96C-B4FA-44F0-9C20-6CF4C2D9208B}" dt="2020-06-17T09:30:40.596" v="1716" actId="14100"/>
          <ac:spMkLst>
            <pc:docMk/>
            <pc:sldMk cId="2498487137" sldId="270"/>
            <ac:spMk id="3" creationId="{00000000-0000-0000-0000-000000000000}"/>
          </ac:spMkLst>
        </pc:spChg>
        <pc:spChg chg="mod">
          <ac:chgData name="Ieperen, F. (Faye) van (H3A)" userId="2944a475-a96b-4dae-bc7a-883900d30618" providerId="ADAL" clId="{0D65C96C-B4FA-44F0-9C20-6CF4C2D9208B}" dt="2020-06-17T09:30:57.790" v="1721" actId="403"/>
          <ac:spMkLst>
            <pc:docMk/>
            <pc:sldMk cId="2498487137" sldId="270"/>
            <ac:spMk id="4" creationId="{00000000-0000-0000-0000-000000000000}"/>
          </ac:spMkLst>
        </pc:spChg>
        <pc:picChg chg="add mod">
          <ac:chgData name="Ieperen, F. (Faye) van (H3A)" userId="2944a475-a96b-4dae-bc7a-883900d30618" providerId="ADAL" clId="{0D65C96C-B4FA-44F0-9C20-6CF4C2D9208B}" dt="2020-06-17T09:30:53.187" v="1720" actId="1076"/>
          <ac:picMkLst>
            <pc:docMk/>
            <pc:sldMk cId="2498487137" sldId="270"/>
            <ac:picMk id="6146" creationId="{D7E26FCF-7990-4E98-BD22-8F4A27FA4CCB}"/>
          </ac:picMkLst>
        </pc:picChg>
      </pc:sldChg>
      <pc:sldChg chg="addSp modSp mod modAnim modNotesTx">
        <pc:chgData name="Ieperen, F. (Faye) van (H3A)" userId="2944a475-a96b-4dae-bc7a-883900d30618" providerId="ADAL" clId="{0D65C96C-B4FA-44F0-9C20-6CF4C2D9208B}" dt="2020-06-17T10:20:42.682" v="6356" actId="12"/>
        <pc:sldMkLst>
          <pc:docMk/>
          <pc:sldMk cId="2452295967" sldId="271"/>
        </pc:sldMkLst>
        <pc:spChg chg="add mod">
          <ac:chgData name="Ieperen, F. (Faye) van (H3A)" userId="2944a475-a96b-4dae-bc7a-883900d30618" providerId="ADAL" clId="{0D65C96C-B4FA-44F0-9C20-6CF4C2D9208B}" dt="2020-06-17T09:36:03.018" v="2173" actId="1076"/>
          <ac:spMkLst>
            <pc:docMk/>
            <pc:sldMk cId="2452295967" sldId="271"/>
            <ac:spMk id="2" creationId="{A49E200E-BC28-43FA-B5B1-E28B40791778}"/>
          </ac:spMkLst>
        </pc:spChg>
        <pc:spChg chg="mod">
          <ac:chgData name="Ieperen, F. (Faye) van (H3A)" userId="2944a475-a96b-4dae-bc7a-883900d30618" providerId="ADAL" clId="{0D65C96C-B4FA-44F0-9C20-6CF4C2D9208B}" dt="2020-06-17T10:20:42.682" v="6356" actId="12"/>
          <ac:spMkLst>
            <pc:docMk/>
            <pc:sldMk cId="2452295967" sldId="271"/>
            <ac:spMk id="4" creationId="{00000000-0000-0000-0000-000000000000}"/>
          </ac:spMkLst>
        </pc:spChg>
        <pc:picChg chg="add mod modCrop">
          <ac:chgData name="Ieperen, F. (Faye) van (H3A)" userId="2944a475-a96b-4dae-bc7a-883900d30618" providerId="ADAL" clId="{0D65C96C-B4FA-44F0-9C20-6CF4C2D9208B}" dt="2020-06-17T09:36:47.977" v="2183" actId="1076"/>
          <ac:picMkLst>
            <pc:docMk/>
            <pc:sldMk cId="2452295967" sldId="271"/>
            <ac:picMk id="7170" creationId="{F207CDBE-A77D-4C94-96C4-389C9FF61EF3}"/>
          </ac:picMkLst>
        </pc:picChg>
      </pc:sldChg>
      <pc:sldChg chg="addSp delSp modSp mod modAnim modNotesTx">
        <pc:chgData name="Ieperen, F. (Faye) van (H3A)" userId="2944a475-a96b-4dae-bc7a-883900d30618" providerId="ADAL" clId="{0D65C96C-B4FA-44F0-9C20-6CF4C2D9208B}" dt="2020-06-17T10:04:38.612" v="5697" actId="20577"/>
        <pc:sldMkLst>
          <pc:docMk/>
          <pc:sldMk cId="365624440" sldId="276"/>
        </pc:sldMkLst>
        <pc:spChg chg="mod">
          <ac:chgData name="Ieperen, F. (Faye) van (H3A)" userId="2944a475-a96b-4dae-bc7a-883900d30618" providerId="ADAL" clId="{0D65C96C-B4FA-44F0-9C20-6CF4C2D9208B}" dt="2020-06-17T09:07:41.843" v="147" actId="5793"/>
          <ac:spMkLst>
            <pc:docMk/>
            <pc:sldMk cId="365624440" sldId="276"/>
            <ac:spMk id="4" creationId="{00000000-0000-0000-0000-000000000000}"/>
          </ac:spMkLst>
        </pc:spChg>
        <pc:spChg chg="add del">
          <ac:chgData name="Ieperen, F. (Faye) van (H3A)" userId="2944a475-a96b-4dae-bc7a-883900d30618" providerId="ADAL" clId="{0D65C96C-B4FA-44F0-9C20-6CF4C2D9208B}" dt="2020-06-17T09:06:32.677" v="114" actId="478"/>
          <ac:spMkLst>
            <pc:docMk/>
            <pc:sldMk cId="365624440" sldId="276"/>
            <ac:spMk id="6" creationId="{ADA76F64-9664-4A45-8C51-A9CA1BE67D80}"/>
          </ac:spMkLst>
        </pc:spChg>
        <pc:spChg chg="add mod">
          <ac:chgData name="Ieperen, F. (Faye) van (H3A)" userId="2944a475-a96b-4dae-bc7a-883900d30618" providerId="ADAL" clId="{0D65C96C-B4FA-44F0-9C20-6CF4C2D9208B}" dt="2020-06-17T09:06:30.600" v="113" actId="1076"/>
          <ac:spMkLst>
            <pc:docMk/>
            <pc:sldMk cId="365624440" sldId="276"/>
            <ac:spMk id="7" creationId="{A176CC59-5F43-4C1E-A39C-B72D68E47A71}"/>
          </ac:spMkLst>
        </pc:spChg>
        <pc:picChg chg="add mod">
          <ac:chgData name="Ieperen, F. (Faye) van (H3A)" userId="2944a475-a96b-4dae-bc7a-883900d30618" providerId="ADAL" clId="{0D65C96C-B4FA-44F0-9C20-6CF4C2D9208B}" dt="2020-06-17T09:07:03.659" v="121" actId="14100"/>
          <ac:picMkLst>
            <pc:docMk/>
            <pc:sldMk cId="365624440" sldId="276"/>
            <ac:picMk id="3074" creationId="{730450CE-8BD2-4344-BC01-8C42891138D2}"/>
          </ac:picMkLst>
        </pc:picChg>
      </pc:sldChg>
      <pc:sldChg chg="modAnim modNotesTx">
        <pc:chgData name="Ieperen, F. (Faye) van (H3A)" userId="2944a475-a96b-4dae-bc7a-883900d30618" providerId="ADAL" clId="{0D65C96C-B4FA-44F0-9C20-6CF4C2D9208B}" dt="2020-06-17T09:56:23.734" v="3785" actId="20577"/>
        <pc:sldMkLst>
          <pc:docMk/>
          <pc:sldMk cId="835875452" sldId="277"/>
        </pc:sldMkLst>
      </pc:sldChg>
      <pc:sldChg chg="modAnim modNotesTx">
        <pc:chgData name="Ieperen, F. (Faye) van (H3A)" userId="2944a475-a96b-4dae-bc7a-883900d30618" providerId="ADAL" clId="{0D65C96C-B4FA-44F0-9C20-6CF4C2D9208B}" dt="2020-06-17T09:54:53.737" v="3530" actId="20577"/>
        <pc:sldMkLst>
          <pc:docMk/>
          <pc:sldMk cId="2400644905" sldId="278"/>
        </pc:sldMkLst>
      </pc:sldChg>
      <pc:sldChg chg="addSp delSp modSp mod modAnim modNotesTx">
        <pc:chgData name="Ieperen, F. (Faye) van (H3A)" userId="2944a475-a96b-4dae-bc7a-883900d30618" providerId="ADAL" clId="{0D65C96C-B4FA-44F0-9C20-6CF4C2D9208B}" dt="2020-06-17T10:23:47.369" v="6440" actId="20577"/>
        <pc:sldMkLst>
          <pc:docMk/>
          <pc:sldMk cId="2725710139" sldId="279"/>
        </pc:sldMkLst>
        <pc:spChg chg="mod">
          <ac:chgData name="Ieperen, F. (Faye) van (H3A)" userId="2944a475-a96b-4dae-bc7a-883900d30618" providerId="ADAL" clId="{0D65C96C-B4FA-44F0-9C20-6CF4C2D9208B}" dt="2020-06-17T10:18:34.943" v="5988" actId="20577"/>
          <ac:spMkLst>
            <pc:docMk/>
            <pc:sldMk cId="2725710139" sldId="279"/>
            <ac:spMk id="4" creationId="{00000000-0000-0000-0000-000000000000}"/>
          </ac:spMkLst>
        </pc:spChg>
        <pc:spChg chg="add mod">
          <ac:chgData name="Ieperen, F. (Faye) van (H3A)" userId="2944a475-a96b-4dae-bc7a-883900d30618" providerId="ADAL" clId="{0D65C96C-B4FA-44F0-9C20-6CF4C2D9208B}" dt="2020-06-17T09:04:00.079" v="71" actId="2085"/>
          <ac:spMkLst>
            <pc:docMk/>
            <pc:sldMk cId="2725710139" sldId="279"/>
            <ac:spMk id="6" creationId="{C09037CA-65C5-47E9-B451-4D885AFE3B7C}"/>
          </ac:spMkLst>
        </pc:spChg>
        <pc:grpChg chg="add del mod">
          <ac:chgData name="Ieperen, F. (Faye) van (H3A)" userId="2944a475-a96b-4dae-bc7a-883900d30618" providerId="ADAL" clId="{0D65C96C-B4FA-44F0-9C20-6CF4C2D9208B}" dt="2020-06-17T10:22:24.457" v="6394"/>
          <ac:grpSpMkLst>
            <pc:docMk/>
            <pc:sldMk cId="2725710139" sldId="279"/>
            <ac:grpSpMk id="13" creationId="{3EE2E166-ECD4-4066-A6D5-61D190AF8E8F}"/>
          </ac:grpSpMkLst>
        </pc:grpChg>
        <pc:grpChg chg="add del mod">
          <ac:chgData name="Ieperen, F. (Faye) van (H3A)" userId="2944a475-a96b-4dae-bc7a-883900d30618" providerId="ADAL" clId="{0D65C96C-B4FA-44F0-9C20-6CF4C2D9208B}" dt="2020-06-17T10:22:24.325" v="6392"/>
          <ac:grpSpMkLst>
            <pc:docMk/>
            <pc:sldMk cId="2725710139" sldId="279"/>
            <ac:grpSpMk id="15" creationId="{427AE0BF-B031-454A-837F-3545ABDD120F}"/>
          </ac:grpSpMkLst>
        </pc:grpChg>
        <pc:grpChg chg="mod">
          <ac:chgData name="Ieperen, F. (Faye) van (H3A)" userId="2944a475-a96b-4dae-bc7a-883900d30618" providerId="ADAL" clId="{0D65C96C-B4FA-44F0-9C20-6CF4C2D9208B}" dt="2020-06-17T10:22:23.637" v="6389"/>
          <ac:grpSpMkLst>
            <pc:docMk/>
            <pc:sldMk cId="2725710139" sldId="279"/>
            <ac:grpSpMk id="18" creationId="{194F1590-EE3B-403D-AE7E-0709F4ED7D42}"/>
          </ac:grpSpMkLst>
        </pc:grpChg>
        <pc:picChg chg="add mod">
          <ac:chgData name="Ieperen, F. (Faye) van (H3A)" userId="2944a475-a96b-4dae-bc7a-883900d30618" providerId="ADAL" clId="{0D65C96C-B4FA-44F0-9C20-6CF4C2D9208B}" dt="2020-06-17T09:04:00.079" v="71" actId="2085"/>
          <ac:picMkLst>
            <pc:docMk/>
            <pc:sldMk cId="2725710139" sldId="279"/>
            <ac:picMk id="1026" creationId="{A00D63FC-F0B7-40F0-A147-2915F399466E}"/>
          </ac:picMkLst>
        </pc:picChg>
        <pc:inkChg chg="add del">
          <ac:chgData name="Ieperen, F. (Faye) van (H3A)" userId="2944a475-a96b-4dae-bc7a-883900d30618" providerId="ADAL" clId="{0D65C96C-B4FA-44F0-9C20-6CF4C2D9208B}" dt="2020-06-17T10:22:25.544" v="6399" actId="9405"/>
          <ac:inkMkLst>
            <pc:docMk/>
            <pc:sldMk cId="2725710139" sldId="279"/>
            <ac:inkMk id="7" creationId="{7E3D1159-5DF0-4919-87C9-6562251D3756}"/>
          </ac:inkMkLst>
        </pc:inkChg>
        <pc:inkChg chg="add del">
          <ac:chgData name="Ieperen, F. (Faye) van (H3A)" userId="2944a475-a96b-4dae-bc7a-883900d30618" providerId="ADAL" clId="{0D65C96C-B4FA-44F0-9C20-6CF4C2D9208B}" dt="2020-06-17T10:22:25.353" v="6398" actId="9405"/>
          <ac:inkMkLst>
            <pc:docMk/>
            <pc:sldMk cId="2725710139" sldId="279"/>
            <ac:inkMk id="8" creationId="{823A8BD5-4FCD-490E-AAF9-7C438939CD8D}"/>
          </ac:inkMkLst>
        </pc:inkChg>
        <pc:inkChg chg="add del">
          <ac:chgData name="Ieperen, F. (Faye) van (H3A)" userId="2944a475-a96b-4dae-bc7a-883900d30618" providerId="ADAL" clId="{0D65C96C-B4FA-44F0-9C20-6CF4C2D9208B}" dt="2020-06-17T10:22:25.118" v="6397" actId="9405"/>
          <ac:inkMkLst>
            <pc:docMk/>
            <pc:sldMk cId="2725710139" sldId="279"/>
            <ac:inkMk id="9" creationId="{A4680EC2-0CF4-4918-A9E6-5D57CE781A9B}"/>
          </ac:inkMkLst>
        </pc:inkChg>
        <pc:inkChg chg="add del">
          <ac:chgData name="Ieperen, F. (Faye) van (H3A)" userId="2944a475-a96b-4dae-bc7a-883900d30618" providerId="ADAL" clId="{0D65C96C-B4FA-44F0-9C20-6CF4C2D9208B}" dt="2020-06-17T10:22:24.893" v="6396" actId="9405"/>
          <ac:inkMkLst>
            <pc:docMk/>
            <pc:sldMk cId="2725710139" sldId="279"/>
            <ac:inkMk id="10" creationId="{2059A06C-D558-4952-81DE-4E8CDC023B83}"/>
          </ac:inkMkLst>
        </pc:inkChg>
        <pc:inkChg chg="add del mod">
          <ac:chgData name="Ieperen, F. (Faye) van (H3A)" userId="2944a475-a96b-4dae-bc7a-883900d30618" providerId="ADAL" clId="{0D65C96C-B4FA-44F0-9C20-6CF4C2D9208B}" dt="2020-06-17T10:22:24.693" v="6395" actId="9405"/>
          <ac:inkMkLst>
            <pc:docMk/>
            <pc:sldMk cId="2725710139" sldId="279"/>
            <ac:inkMk id="11" creationId="{3A4067BD-52D5-4799-9EE0-977BBC1052F9}"/>
          </ac:inkMkLst>
        </pc:inkChg>
        <pc:inkChg chg="add del mod">
          <ac:chgData name="Ieperen, F. (Faye) van (H3A)" userId="2944a475-a96b-4dae-bc7a-883900d30618" providerId="ADAL" clId="{0D65C96C-B4FA-44F0-9C20-6CF4C2D9208B}" dt="2020-06-17T10:22:24.457" v="6394"/>
          <ac:inkMkLst>
            <pc:docMk/>
            <pc:sldMk cId="2725710139" sldId="279"/>
            <ac:inkMk id="12" creationId="{387B66E9-1D25-49D5-A9B6-10AA953AAA3F}"/>
          </ac:inkMkLst>
        </pc:inkChg>
        <pc:inkChg chg="add del mod">
          <ac:chgData name="Ieperen, F. (Faye) van (H3A)" userId="2944a475-a96b-4dae-bc7a-883900d30618" providerId="ADAL" clId="{0D65C96C-B4FA-44F0-9C20-6CF4C2D9208B}" dt="2020-06-17T10:22:24.325" v="6392"/>
          <ac:inkMkLst>
            <pc:docMk/>
            <pc:sldMk cId="2725710139" sldId="279"/>
            <ac:inkMk id="14" creationId="{02B3D2F8-E7F4-4A7C-9157-974A30B86F23}"/>
          </ac:inkMkLst>
        </pc:inkChg>
        <pc:inkChg chg="add del mod">
          <ac:chgData name="Ieperen, F. (Faye) van (H3A)" userId="2944a475-a96b-4dae-bc7a-883900d30618" providerId="ADAL" clId="{0D65C96C-B4FA-44F0-9C20-6CF4C2D9208B}" dt="2020-06-17T10:22:23.831" v="6390" actId="9405"/>
          <ac:inkMkLst>
            <pc:docMk/>
            <pc:sldMk cId="2725710139" sldId="279"/>
            <ac:inkMk id="16" creationId="{ACC06209-6155-4F8E-8B6E-A56FEE1FA234}"/>
          </ac:inkMkLst>
        </pc:inkChg>
        <pc:inkChg chg="add del mod">
          <ac:chgData name="Ieperen, F. (Faye) van (H3A)" userId="2944a475-a96b-4dae-bc7a-883900d30618" providerId="ADAL" clId="{0D65C96C-B4FA-44F0-9C20-6CF4C2D9208B}" dt="2020-06-17T10:22:23.637" v="6389"/>
          <ac:inkMkLst>
            <pc:docMk/>
            <pc:sldMk cId="2725710139" sldId="279"/>
            <ac:inkMk id="17" creationId="{6C2C38ED-F4F0-4D92-BF51-CABDB702E22E}"/>
          </ac:inkMkLst>
        </pc:inkChg>
      </pc:sldChg>
      <pc:sldChg chg="modAnim modNotesTx">
        <pc:chgData name="Ieperen, F. (Faye) van (H3A)" userId="2944a475-a96b-4dae-bc7a-883900d30618" providerId="ADAL" clId="{0D65C96C-B4FA-44F0-9C20-6CF4C2D9208B}" dt="2020-06-17T10:00:13.350" v="4709" actId="20577"/>
        <pc:sldMkLst>
          <pc:docMk/>
          <pc:sldMk cId="3096372865" sldId="280"/>
        </pc:sldMkLst>
      </pc:sldChg>
      <pc:sldChg chg="addSp delSp modSp mod ord delAnim modAnim modNotesTx">
        <pc:chgData name="Ieperen, F. (Faye) van (H3A)" userId="2944a475-a96b-4dae-bc7a-883900d30618" providerId="ADAL" clId="{0D65C96C-B4FA-44F0-9C20-6CF4C2D9208B}" dt="2020-06-17T10:20:27.771" v="6355" actId="5793"/>
        <pc:sldMkLst>
          <pc:docMk/>
          <pc:sldMk cId="1017954440" sldId="284"/>
        </pc:sldMkLst>
        <pc:spChg chg="mod">
          <ac:chgData name="Ieperen, F. (Faye) van (H3A)" userId="2944a475-a96b-4dae-bc7a-883900d30618" providerId="ADAL" clId="{0D65C96C-B4FA-44F0-9C20-6CF4C2D9208B}" dt="2020-06-17T10:20:27.771" v="6355" actId="5793"/>
          <ac:spMkLst>
            <pc:docMk/>
            <pc:sldMk cId="1017954440" sldId="284"/>
            <ac:spMk id="4" creationId="{00000000-0000-0000-0000-000000000000}"/>
          </ac:spMkLst>
        </pc:spChg>
        <pc:spChg chg="del mod">
          <ac:chgData name="Ieperen, F. (Faye) van (H3A)" userId="2944a475-a96b-4dae-bc7a-883900d30618" providerId="ADAL" clId="{0D65C96C-B4FA-44F0-9C20-6CF4C2D9208B}" dt="2020-06-17T09:11:55.795" v="223" actId="478"/>
          <ac:spMkLst>
            <pc:docMk/>
            <pc:sldMk cId="1017954440" sldId="284"/>
            <ac:spMk id="5" creationId="{00000000-0000-0000-0000-000000000000}"/>
          </ac:spMkLst>
        </pc:spChg>
        <pc:spChg chg="add del mod">
          <ac:chgData name="Ieperen, F. (Faye) van (H3A)" userId="2944a475-a96b-4dae-bc7a-883900d30618" providerId="ADAL" clId="{0D65C96C-B4FA-44F0-9C20-6CF4C2D9208B}" dt="2020-06-17T09:13:35.259" v="238" actId="2085"/>
          <ac:spMkLst>
            <pc:docMk/>
            <pc:sldMk cId="1017954440" sldId="284"/>
            <ac:spMk id="6" creationId="{FD36F4E6-25CB-4762-BF89-ECAE189D6189}"/>
          </ac:spMkLst>
        </pc:spChg>
        <pc:spChg chg="mod">
          <ac:chgData name="Ieperen, F. (Faye) van (H3A)" userId="2944a475-a96b-4dae-bc7a-883900d30618" providerId="ADAL" clId="{0D65C96C-B4FA-44F0-9C20-6CF4C2D9208B}" dt="2020-06-17T10:13:30.395" v="5849" actId="20577"/>
          <ac:spMkLst>
            <pc:docMk/>
            <pc:sldMk cId="1017954440" sldId="284"/>
            <ac:spMk id="7" creationId="{00000000-0000-0000-0000-000000000000}"/>
          </ac:spMkLst>
        </pc:spChg>
        <pc:picChg chg="add mod">
          <ac:chgData name="Ieperen, F. (Faye) van (H3A)" userId="2944a475-a96b-4dae-bc7a-883900d30618" providerId="ADAL" clId="{0D65C96C-B4FA-44F0-9C20-6CF4C2D9208B}" dt="2020-06-17T10:14:28.067" v="5872" actId="14100"/>
          <ac:picMkLst>
            <pc:docMk/>
            <pc:sldMk cId="1017954440" sldId="284"/>
            <ac:picMk id="9" creationId="{9011D687-4662-4755-BC7D-B9FC2790B79E}"/>
          </ac:picMkLst>
        </pc:picChg>
        <pc:picChg chg="add del mod modCrop">
          <ac:chgData name="Ieperen, F. (Faye) van (H3A)" userId="2944a475-a96b-4dae-bc7a-883900d30618" providerId="ADAL" clId="{0D65C96C-B4FA-44F0-9C20-6CF4C2D9208B}" dt="2020-06-17T10:14:14.816" v="5868" actId="478"/>
          <ac:picMkLst>
            <pc:docMk/>
            <pc:sldMk cId="1017954440" sldId="284"/>
            <ac:picMk id="4098" creationId="{96F16611-C93A-44BF-B230-EC64E27B543E}"/>
          </ac:picMkLst>
        </pc:picChg>
      </pc:sldChg>
      <pc:sldChg chg="addSp delSp modSp mod ord addAnim delAnim modAnim modNotesTx">
        <pc:chgData name="Ieperen, F. (Faye) van (H3A)" userId="2944a475-a96b-4dae-bc7a-883900d30618" providerId="ADAL" clId="{0D65C96C-B4FA-44F0-9C20-6CF4C2D9208B}" dt="2020-06-17T10:20:07.084" v="6344" actId="20577"/>
        <pc:sldMkLst>
          <pc:docMk/>
          <pc:sldMk cId="1740346057" sldId="285"/>
        </pc:sldMkLst>
        <pc:spChg chg="add mod">
          <ac:chgData name="Ieperen, F. (Faye) van (H3A)" userId="2944a475-a96b-4dae-bc7a-883900d30618" providerId="ADAL" clId="{0D65C96C-B4FA-44F0-9C20-6CF4C2D9208B}" dt="2020-06-17T09:05:10.409" v="84" actId="2085"/>
          <ac:spMkLst>
            <pc:docMk/>
            <pc:sldMk cId="1740346057" sldId="285"/>
            <ac:spMk id="2" creationId="{B6143D87-90C5-4325-A714-BD3E2EAF85AF}"/>
          </ac:spMkLst>
        </pc:spChg>
        <pc:spChg chg="mod">
          <ac:chgData name="Ieperen, F. (Faye) van (H3A)" userId="2944a475-a96b-4dae-bc7a-883900d30618" providerId="ADAL" clId="{0D65C96C-B4FA-44F0-9C20-6CF4C2D9208B}" dt="2020-06-17T10:20:07.084" v="6344" actId="20577"/>
          <ac:spMkLst>
            <pc:docMk/>
            <pc:sldMk cId="1740346057" sldId="285"/>
            <ac:spMk id="4" creationId="{00000000-0000-0000-0000-000000000000}"/>
          </ac:spMkLst>
        </pc:spChg>
        <pc:spChg chg="mod">
          <ac:chgData name="Ieperen, F. (Faye) van (H3A)" userId="2944a475-a96b-4dae-bc7a-883900d30618" providerId="ADAL" clId="{0D65C96C-B4FA-44F0-9C20-6CF4C2D9208B}" dt="2020-06-17T10:13:36.118" v="5859" actId="20577"/>
          <ac:spMkLst>
            <pc:docMk/>
            <pc:sldMk cId="1740346057" sldId="285"/>
            <ac:spMk id="5" creationId="{00000000-0000-0000-0000-000000000000}"/>
          </ac:spMkLst>
        </pc:spChg>
        <pc:picChg chg="add mod">
          <ac:chgData name="Ieperen, F. (Faye) van (H3A)" userId="2944a475-a96b-4dae-bc7a-883900d30618" providerId="ADAL" clId="{0D65C96C-B4FA-44F0-9C20-6CF4C2D9208B}" dt="2020-06-17T10:14:46.992" v="5878" actId="1076"/>
          <ac:picMkLst>
            <pc:docMk/>
            <pc:sldMk cId="1740346057" sldId="285"/>
            <ac:picMk id="7" creationId="{E6338DFF-DFDC-4AAD-AA0D-918F40394A13}"/>
          </ac:picMkLst>
        </pc:picChg>
        <pc:picChg chg="add del mod">
          <ac:chgData name="Ieperen, F. (Faye) van (H3A)" userId="2944a475-a96b-4dae-bc7a-883900d30618" providerId="ADAL" clId="{0D65C96C-B4FA-44F0-9C20-6CF4C2D9208B}" dt="2020-06-17T10:14:32.465" v="5873" actId="478"/>
          <ac:picMkLst>
            <pc:docMk/>
            <pc:sldMk cId="1740346057" sldId="285"/>
            <ac:picMk id="2050" creationId="{77A72D87-6027-4B69-B93E-0AF2241C41DB}"/>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0:21:17.200"/>
    </inkml:context>
    <inkml:brush xml:id="br0">
      <inkml:brushProperty name="width" value="0.2" units="cm"/>
      <inkml:brushProperty name="height" value="0.2" units="cm"/>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0:21:20.954"/>
    </inkml:context>
    <inkml:brush xml:id="br0">
      <inkml:brushProperty name="width" value="0.2" units="cm"/>
      <inkml:brushProperty name="height" value="0.2" units="cm"/>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2T11:00:47.426"/>
    </inkml:context>
    <inkml:brush xml:id="br0">
      <inkml:brushProperty name="width" value="0.2" units="cm"/>
      <inkml:brushProperty name="height" value="0.2" units="cm"/>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2T11:00:55.179"/>
    </inkml:context>
    <inkml:brush xml:id="br0">
      <inkml:brushProperty name="width" value="0.2" units="cm"/>
      <inkml:brushProperty name="height" value="0.2" units="cm"/>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2T11:08:33.144"/>
    </inkml:context>
    <inkml:brush xml:id="br0">
      <inkml:brushProperty name="width" value="0.2" units="cm"/>
      <inkml:brushProperty name="height" value="0.2" units="cm"/>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2T11:08:36.559"/>
    </inkml:context>
    <inkml:brush xml:id="br0">
      <inkml:brushProperty name="width" value="0.2" units="cm"/>
      <inkml:brushProperty name="height" value="0.2" units="cm"/>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2T11:15:48.206"/>
    </inkml:context>
    <inkml:brush xml:id="br0">
      <inkml:brushProperty name="width" value="0.2" units="cm"/>
      <inkml:brushProperty name="height" value="0.2" units="cm"/>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87654-F3FA-47B9-9E29-C5B679ABB501}" type="datetimeFigureOut">
              <a:rPr lang="nl-NL" smtClean="0"/>
              <a:t>17-6-2020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8DF50-99F1-4AC6-8DCD-F21277C79642}" type="slidenum">
              <a:rPr lang="nl-NL" smtClean="0"/>
              <a:t>‹nr.›</a:t>
            </a:fld>
            <a:endParaRPr lang="nl-NL"/>
          </a:p>
        </p:txBody>
      </p:sp>
    </p:spTree>
    <p:extLst>
      <p:ext uri="{BB962C8B-B14F-4D97-AF65-F5344CB8AC3E}">
        <p14:creationId xmlns:p14="http://schemas.microsoft.com/office/powerpoint/2010/main" val="69135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1</a:t>
            </a:r>
            <a:r>
              <a:rPr lang="nl-NL" baseline="30000" dirty="0"/>
              <a:t>e</a:t>
            </a:r>
            <a:r>
              <a:rPr lang="nl-NL" dirty="0"/>
              <a:t> boek wat ik in havo 3 gelezen heb is, de zeven zussen. Dit boek is vertaald, dus volgend jaar kun je deze boeken niet meer lezen. Het genre van dit boek is: Roman, Historische fictie. Dit leuke boek is geschreven door Lucinda Riley, het boek was wel heel dik, dus als je niet zo veel van lezen houdt kun je beter een ander boek uitkiezen.</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2</a:t>
            </a:fld>
            <a:endParaRPr lang="nl-NL"/>
          </a:p>
        </p:txBody>
      </p:sp>
    </p:spTree>
    <p:extLst>
      <p:ext uri="{BB962C8B-B14F-4D97-AF65-F5344CB8AC3E}">
        <p14:creationId xmlns:p14="http://schemas.microsoft.com/office/powerpoint/2010/main" val="246885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Mijn ontwikkeling, ik heb dit jaar veel dikkere boeken gelezen dan ik vorig jaar gedaan had. Van niveau ben ik niet erg veranderd die is namelijk op niveau 1 gebleven. Van genre ben ik ook niet echt veranderd, vorig jaar las ik veel Thriller en dit jaar heb ik dat ook gedaan, maar ik ben wel veel meer en sneller </a:t>
            </a:r>
            <a:r>
              <a:rPr lang="nl-NL"/>
              <a:t>gaan lezen.</a:t>
            </a:r>
            <a:endParaRPr lang="nl-NL" dirty="0"/>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11</a:t>
            </a:fld>
            <a:endParaRPr lang="nl-NL"/>
          </a:p>
        </p:txBody>
      </p:sp>
    </p:spTree>
    <p:extLst>
      <p:ext uri="{BB962C8B-B14F-4D97-AF65-F5344CB8AC3E}">
        <p14:creationId xmlns:p14="http://schemas.microsoft.com/office/powerpoint/2010/main" val="136628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Mijn doelen voor havo 4, zijn om een hoger niveau te gaan lezen, want ik moet het sowieso maar wil ook graag mijn woordenschat uitbreiden. Ik wil boeken gaan lezen met personages van oudere leeftijden, omdat ik dat wel een leuke uitdaging vind. Ik wil volgend jaar ook sneller en meer gaan lezen, niet omdat dat moet, maar omdat ik dat wil en weet dat ik dat kan.</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12</a:t>
            </a:fld>
            <a:endParaRPr lang="nl-NL"/>
          </a:p>
        </p:txBody>
      </p:sp>
    </p:spTree>
    <p:extLst>
      <p:ext uri="{BB962C8B-B14F-4D97-AF65-F5344CB8AC3E}">
        <p14:creationId xmlns:p14="http://schemas.microsoft.com/office/powerpoint/2010/main" val="160575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wil volgend jaar op een niveau hoger lezen. Ik wil graag meer en sneller gaan lezen zodat ik sowieso niet in tijdnood kom en omdat ik mijn woordenschat wil gaan uitbreiden. Het kiezen van de boeken volgend jaar blijft denk ik ongeveer hetzelfde als dit jaar, ik ga weer naar de kaft kijken en naar de inleiding, alleen komt er volgend jaar bij dat ik echt goed naar de schrijver moet kijken zodat ik zeker weet dat ik geen vertaalde boeken ga lezen.</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13</a:t>
            </a:fld>
            <a:endParaRPr lang="nl-NL"/>
          </a:p>
        </p:txBody>
      </p:sp>
    </p:spTree>
    <p:extLst>
      <p:ext uri="{BB962C8B-B14F-4D97-AF65-F5344CB8AC3E}">
        <p14:creationId xmlns:p14="http://schemas.microsoft.com/office/powerpoint/2010/main" val="221708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Mijn ideale boek, ik heb van alles wat ik dit jaar gelezen heb één ideaal boek gemaakt. Het boek bestaat uit personages die een leeftijd hebben van 15 – 18 omdat dat ook de leeftijd van mij is. Het genre is eigenlijk thriller, maar volgend jaar gaat dat niet. En het boek is geschreven uit een Ik-perspectief, zodat ik me beter kan inleven in het boek.</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14</a:t>
            </a:fld>
            <a:endParaRPr lang="nl-NL"/>
          </a:p>
        </p:txBody>
      </p:sp>
    </p:spTree>
    <p:extLst>
      <p:ext uri="{BB962C8B-B14F-4D97-AF65-F5344CB8AC3E}">
        <p14:creationId xmlns:p14="http://schemas.microsoft.com/office/powerpoint/2010/main" val="401908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keek als ik een boek ging uitkiezen vooral naar de kaft, als de kaft leuk was ging ik de inleiding lezen achterop het boek. Daarna ging ik kijken wie de schrijver was en kijken of ik die al kende. Ik kijk ook vaak naar het genre, het genre wat ik dit schooljaar veel gelezen heb is thriller. </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3</a:t>
            </a:fld>
            <a:endParaRPr lang="nl-NL"/>
          </a:p>
        </p:txBody>
      </p:sp>
    </p:spTree>
    <p:extLst>
      <p:ext uri="{BB962C8B-B14F-4D97-AF65-F5344CB8AC3E}">
        <p14:creationId xmlns:p14="http://schemas.microsoft.com/office/powerpoint/2010/main" val="166966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eerste boek wat ik dit jaar heb gelezen heet Gif, de schrijvers van dit boek zijn Theo Engelen en Marloes Schoonheim. Het Genre van dit boek is thriller. Ik vond dit boek het leukste omdat het lekker spannend was. Ik houd wel van spannende boeken. Door het perspectief wat erin zat (ik-perspectief en hij/zij-perspectief) en door de personages, omdat die in ongeveer de zelfde leeftijdsgroep zitten als ik. </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4</a:t>
            </a:fld>
            <a:endParaRPr lang="nl-NL"/>
          </a:p>
        </p:txBody>
      </p:sp>
    </p:spTree>
    <p:extLst>
      <p:ext uri="{BB962C8B-B14F-4D97-AF65-F5344CB8AC3E}">
        <p14:creationId xmlns:p14="http://schemas.microsoft.com/office/powerpoint/2010/main" val="324985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Overeenkomsten boeken havo 4. ik ga dit onderwerp in vijf stukken delen. Kop 1 = boeken. Alle overeenkomsten die ik heb gevonden in de boeken die ik dit jaar gelezen heb, heb ik verdeel in 4 stukken. Kop 2 = schrijvers (land), kop 3 = ik-perspectief (land), kop 4: Leeftijden (land) en kop 5 = Thriller (land).</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5</a:t>
            </a:fld>
            <a:endParaRPr lang="nl-NL"/>
          </a:p>
        </p:txBody>
      </p:sp>
    </p:spTree>
    <p:extLst>
      <p:ext uri="{BB962C8B-B14F-4D97-AF65-F5344CB8AC3E}">
        <p14:creationId xmlns:p14="http://schemas.microsoft.com/office/powerpoint/2010/main" val="1772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heb dit schooljaar 4 boeken moeten lezen, de boeken die ik gelezen hebben zijn allemaal fictief. Boek 1 was de zeven zussen van Lucinda Riley, boek 2 was Wild van Mel Wallis de Vries, Boek 3 was Haat, ook van Mel Wallis de Vries. En Boek 4 was Gif, van twee schrijvers namelijk: Theo Engelen en Marloes Schoonheim.</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6</a:t>
            </a:fld>
            <a:endParaRPr lang="nl-NL"/>
          </a:p>
        </p:txBody>
      </p:sp>
    </p:spTree>
    <p:extLst>
      <p:ext uri="{BB962C8B-B14F-4D97-AF65-F5344CB8AC3E}">
        <p14:creationId xmlns:p14="http://schemas.microsoft.com/office/powerpoint/2010/main" val="135570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Kop 2: Schrijversland, Ik heb deze overeenkomst gevonden, want ik heb twee boeken gelezen, Boek 2 en 3 met allebei dezelfde schrijfster, Namelijk Mel Wallis de Vries. Deze Schrijfster schrijf in het Genre Thriller. Deze Schrijfster schrijft ook in het ik-perspectief</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7</a:t>
            </a:fld>
            <a:endParaRPr lang="nl-NL"/>
          </a:p>
        </p:txBody>
      </p:sp>
    </p:spTree>
    <p:extLst>
      <p:ext uri="{BB962C8B-B14F-4D97-AF65-F5344CB8AC3E}">
        <p14:creationId xmlns:p14="http://schemas.microsoft.com/office/powerpoint/2010/main" val="323880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Vanuit alle boeken die ik dit jaar heb gelezen hebben alle boeken een ik-perspectief. Dit vind ik een ontzettend fijn perspectief omdat, ik me door dit perspectief beter kan inleven met de personages. Als ik me beter inleef lees ik het boek ook sneller door en uit.</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8</a:t>
            </a:fld>
            <a:endParaRPr lang="nl-NL"/>
          </a:p>
        </p:txBody>
      </p:sp>
    </p:spTree>
    <p:extLst>
      <p:ext uri="{BB962C8B-B14F-4D97-AF65-F5344CB8AC3E}">
        <p14:creationId xmlns:p14="http://schemas.microsoft.com/office/powerpoint/2010/main" val="159237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overeenkomst heeft te maken me boek 2 3 en 4. deze hadden alle dezelfde leeftijd </a:t>
            </a:r>
            <a:r>
              <a:rPr lang="nl-NL" dirty="0" err="1"/>
              <a:t>ong</a:t>
            </a:r>
            <a:r>
              <a:rPr lang="nl-NL" dirty="0"/>
              <a:t> 15 tot 20 jaar. Dit maakt het boek ook leuker, omdat ik me dan beter kan inleven en begrijpen, omdat ze </a:t>
            </a:r>
            <a:r>
              <a:rPr lang="nl-NL" dirty="0" err="1"/>
              <a:t>ong</a:t>
            </a:r>
            <a:r>
              <a:rPr lang="nl-NL" dirty="0"/>
              <a:t> </a:t>
            </a:r>
            <a:r>
              <a:rPr lang="nl-NL" dirty="0" err="1"/>
              <a:t>dezelde</a:t>
            </a:r>
            <a:r>
              <a:rPr lang="nl-NL" dirty="0"/>
              <a:t> leeftijd hebben als ik.</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9</a:t>
            </a:fld>
            <a:endParaRPr lang="nl-NL"/>
          </a:p>
        </p:txBody>
      </p:sp>
    </p:spTree>
    <p:extLst>
      <p:ext uri="{BB962C8B-B14F-4D97-AF65-F5344CB8AC3E}">
        <p14:creationId xmlns:p14="http://schemas.microsoft.com/office/powerpoint/2010/main" val="14906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Boek 2,3 en 4 hadden alle drie hetzelfde genre, namelijk thriller. Ik vind dit genre ontzettend leuk, omdat in dit genre veel spanning zit, en door die spanning wil ik altijd weten wat er in het einde gebeurt en lees ik het dus sneller uit. Dit genre mag ik volgen jaar niet lezen dus, ga ik het vervangen door Romans en Waargebeurde verhalen.</a:t>
            </a:r>
          </a:p>
        </p:txBody>
      </p:sp>
      <p:sp>
        <p:nvSpPr>
          <p:cNvPr id="4" name="Tijdelijke aanduiding voor dianummer 3"/>
          <p:cNvSpPr>
            <a:spLocks noGrp="1"/>
          </p:cNvSpPr>
          <p:nvPr>
            <p:ph type="sldNum" sz="quarter" idx="5"/>
          </p:nvPr>
        </p:nvSpPr>
        <p:spPr/>
        <p:txBody>
          <a:bodyPr/>
          <a:lstStyle/>
          <a:p>
            <a:fld id="{35C8DF50-99F1-4AC6-8DCD-F21277C79642}" type="slidenum">
              <a:rPr lang="nl-NL" smtClean="0"/>
              <a:t>10</a:t>
            </a:fld>
            <a:endParaRPr lang="nl-NL"/>
          </a:p>
        </p:txBody>
      </p:sp>
    </p:spTree>
    <p:extLst>
      <p:ext uri="{BB962C8B-B14F-4D97-AF65-F5344CB8AC3E}">
        <p14:creationId xmlns:p14="http://schemas.microsoft.com/office/powerpoint/2010/main" val="1894204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D2FC80DE-6872-4D24-A46A-541D65934F97}"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847886013"/>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75823473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28029274"/>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17-6-2020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BA653F50-59DD-4D07-9D1B-2B600953F4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16"/>
          <a:stretch/>
        </p:blipFill>
        <p:spPr>
          <a:xfrm>
            <a:off x="5770485" y="587211"/>
            <a:ext cx="5035828" cy="5796000"/>
          </a:xfrm>
          <a:prstGeom prst="rect">
            <a:avLst/>
          </a:prstGeom>
        </p:spPr>
      </p:pic>
    </p:spTree>
    <p:extLst>
      <p:ext uri="{BB962C8B-B14F-4D97-AF65-F5344CB8AC3E}">
        <p14:creationId xmlns:p14="http://schemas.microsoft.com/office/powerpoint/2010/main" val="126216017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0D3ADED-358E-4E74-A64F-8C239F917C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17-6-2020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983720944"/>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17-6-2020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6" name="Afbeelding 5">
            <a:extLst>
              <a:ext uri="{FF2B5EF4-FFF2-40B4-BE49-F238E27FC236}">
                <a16:creationId xmlns:a16="http://schemas.microsoft.com/office/drawing/2014/main" id="{38255CFB-AD89-4E0F-904B-1EEE36C662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spTree>
    <p:extLst>
      <p:ext uri="{BB962C8B-B14F-4D97-AF65-F5344CB8AC3E}">
        <p14:creationId xmlns:p14="http://schemas.microsoft.com/office/powerpoint/2010/main" val="4047716939"/>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194385102"/>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0795512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17-6-2020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6415566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17-6-2020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7" name="Afbeelding 6">
            <a:extLst>
              <a:ext uri="{FF2B5EF4-FFF2-40B4-BE49-F238E27FC236}">
                <a16:creationId xmlns:a16="http://schemas.microsoft.com/office/drawing/2014/main" id="{6C54E305-CB9D-4FC4-B5EE-56BDBDE706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24"/>
          <a:stretch/>
        </p:blipFill>
        <p:spPr>
          <a:xfrm>
            <a:off x="5690586" y="585136"/>
            <a:ext cx="5104856" cy="5796000"/>
          </a:xfrm>
          <a:prstGeom prst="rect">
            <a:avLst/>
          </a:prstGeom>
        </p:spPr>
      </p:pic>
    </p:spTree>
    <p:extLst>
      <p:ext uri="{BB962C8B-B14F-4D97-AF65-F5344CB8AC3E}">
        <p14:creationId xmlns:p14="http://schemas.microsoft.com/office/powerpoint/2010/main" val="2119725618"/>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17-6-2020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10" name="Afbeelding 9">
            <a:extLst>
              <a:ext uri="{FF2B5EF4-FFF2-40B4-BE49-F238E27FC236}">
                <a16:creationId xmlns:a16="http://schemas.microsoft.com/office/drawing/2014/main" id="{4F9BC8E7-7983-4765-9735-1F7107557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Tree>
    <p:extLst>
      <p:ext uri="{BB962C8B-B14F-4D97-AF65-F5344CB8AC3E}">
        <p14:creationId xmlns:p14="http://schemas.microsoft.com/office/powerpoint/2010/main" val="221686161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17-6-2020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8" name="Afbeelding 7">
            <a:extLst>
              <a:ext uri="{FF2B5EF4-FFF2-40B4-BE49-F238E27FC236}">
                <a16:creationId xmlns:a16="http://schemas.microsoft.com/office/drawing/2014/main" id="{94F967AB-7EF2-48E6-A6F9-2FBABCE55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pic>
        <p:nvPicPr>
          <p:cNvPr id="9" name="Afbeelding 8">
            <a:extLst>
              <a:ext uri="{FF2B5EF4-FFF2-40B4-BE49-F238E27FC236}">
                <a16:creationId xmlns:a16="http://schemas.microsoft.com/office/drawing/2014/main" id="{56C95E13-39A3-4926-894D-5100C285F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262" y="587211"/>
            <a:ext cx="6134264" cy="6134264"/>
          </a:xfrm>
          <a:prstGeom prst="rect">
            <a:avLst/>
          </a:prstGeom>
        </p:spPr>
      </p:pic>
    </p:spTree>
    <p:extLst>
      <p:ext uri="{BB962C8B-B14F-4D97-AF65-F5344CB8AC3E}">
        <p14:creationId xmlns:p14="http://schemas.microsoft.com/office/powerpoint/2010/main" val="3590395994"/>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17-6-2020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223345707"/>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978204295"/>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80DE-6872-4D24-A46A-541D65934F97}"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687A5-7E83-4D60-BCED-79D87F9C87E8}" type="slidenum">
              <a:rPr lang="nl-NL" smtClean="0"/>
              <a:t>‹nr.›</a:t>
            </a:fld>
            <a:endParaRPr lang="nl-NL"/>
          </a:p>
        </p:txBody>
      </p:sp>
    </p:spTree>
    <p:extLst>
      <p:ext uri="{BB962C8B-B14F-4D97-AF65-F5344CB8AC3E}">
        <p14:creationId xmlns:p14="http://schemas.microsoft.com/office/powerpoint/2010/main" val="3804764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17-6-2020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233850825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24.png"/><Relationship Id="rId4"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customXml" Target="../ink/ink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24000" y="1266825"/>
            <a:ext cx="9756000" cy="2916986"/>
          </a:xfrm>
        </p:spPr>
        <p:txBody>
          <a:bodyPr/>
          <a:lstStyle/>
          <a:p>
            <a:pPr algn="ctr"/>
            <a:r>
              <a:rPr lang="nl-NL" dirty="0">
                <a:latin typeface="+mn-lt"/>
              </a:rPr>
              <a:t>Literatuurpresentatie van </a:t>
            </a:r>
            <a:br>
              <a:rPr lang="nl-NL" dirty="0"/>
            </a:br>
            <a:r>
              <a:rPr lang="nl-NL" sz="3200" b="1" dirty="0">
                <a:solidFill>
                  <a:schemeClr val="tx1"/>
                </a:solidFill>
              </a:rPr>
              <a:t>Faye van Ieperen</a:t>
            </a:r>
            <a:br>
              <a:rPr lang="nl-NL" sz="3200" b="1" dirty="0">
                <a:solidFill>
                  <a:schemeClr val="tx1"/>
                </a:solidFill>
              </a:rPr>
            </a:br>
            <a:r>
              <a:rPr lang="nl-NL" sz="3200" b="1" dirty="0">
                <a:solidFill>
                  <a:schemeClr val="tx1"/>
                </a:solidFill>
              </a:rPr>
              <a:t>H3a</a:t>
            </a:r>
            <a:br>
              <a:rPr lang="nl-NL" dirty="0"/>
            </a:br>
            <a:endParaRPr lang="nl-NL" dirty="0"/>
          </a:p>
        </p:txBody>
      </p:sp>
    </p:spTree>
    <p:extLst>
      <p:ext uri="{BB962C8B-B14F-4D97-AF65-F5344CB8AC3E}">
        <p14:creationId xmlns:p14="http://schemas.microsoft.com/office/powerpoint/2010/main" val="3629119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160" y="3617843"/>
            <a:ext cx="11512286" cy="308340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4" name="Rechthoek 3"/>
          <p:cNvSpPr/>
          <p:nvPr/>
        </p:nvSpPr>
        <p:spPr>
          <a:xfrm>
            <a:off x="218160" y="3617843"/>
            <a:ext cx="11512286" cy="30834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sz="2400" dirty="0">
                <a:solidFill>
                  <a:schemeClr val="tx1"/>
                </a:solidFill>
              </a:rPr>
              <a:t>Boek 2, 3 en 4.                      Vervangen.</a:t>
            </a:r>
          </a:p>
          <a:p>
            <a:pPr marL="285750" indent="-285750">
              <a:buFont typeface="Arial" panose="020B0604020202020204" pitchFamily="34" charset="0"/>
              <a:buChar char="•"/>
            </a:pPr>
            <a:endParaRPr lang="nl-NL" sz="2400" dirty="0">
              <a:solidFill>
                <a:schemeClr val="tx1"/>
              </a:solidFill>
            </a:endParaRPr>
          </a:p>
          <a:p>
            <a:pPr marL="285750" indent="-285750">
              <a:buFont typeface="Arial" panose="020B0604020202020204" pitchFamily="34" charset="0"/>
              <a:buChar char="•"/>
            </a:pPr>
            <a:r>
              <a:rPr lang="nl-NL" sz="2400" dirty="0">
                <a:solidFill>
                  <a:schemeClr val="tx1"/>
                </a:solidFill>
              </a:rPr>
              <a:t>Leuk, Waarom?</a:t>
            </a:r>
          </a:p>
          <a:p>
            <a:pPr marL="285750" indent="-285750">
              <a:buFont typeface="Arial" panose="020B0604020202020204" pitchFamily="34" charset="0"/>
              <a:buChar char="•"/>
            </a:pPr>
            <a:endParaRPr lang="nl-NL" sz="2400" dirty="0">
              <a:solidFill>
                <a:schemeClr val="tx1"/>
              </a:solidFill>
            </a:endParaRPr>
          </a:p>
          <a:p>
            <a:pPr marL="285750" indent="-285750">
              <a:buFont typeface="Arial" panose="020B0604020202020204" pitchFamily="34" charset="0"/>
              <a:buChar char="•"/>
            </a:pPr>
            <a:r>
              <a:rPr lang="nl-NL" sz="2400" dirty="0">
                <a:solidFill>
                  <a:schemeClr val="tx1"/>
                </a:solidFill>
              </a:rPr>
              <a:t>Volgend jaar niet meer.</a:t>
            </a:r>
          </a:p>
          <a:p>
            <a:pPr marL="285750" indent="-285750">
              <a:buFont typeface="Arial" panose="020B0604020202020204" pitchFamily="34" charset="0"/>
              <a:buChar char="•"/>
            </a:pPr>
            <a:endParaRPr lang="nl-NL" dirty="0">
              <a:solidFill>
                <a:schemeClr val="tx1"/>
              </a:solidFill>
            </a:endParaRPr>
          </a:p>
          <a:p>
            <a:endParaRPr lang="nl-NL" dirty="0">
              <a:solidFill>
                <a:schemeClr val="tx1"/>
              </a:solidFill>
            </a:endParaRPr>
          </a:p>
        </p:txBody>
      </p:sp>
      <p:sp>
        <p:nvSpPr>
          <p:cNvPr id="5" name="Tijdelijke aanduiding voor inhoud 1"/>
          <p:cNvSpPr txBox="1">
            <a:spLocks/>
          </p:cNvSpPr>
          <p:nvPr/>
        </p:nvSpPr>
        <p:spPr>
          <a:xfrm>
            <a:off x="2063386" y="2396644"/>
            <a:ext cx="8065228"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dirty="0"/>
              <a:t>Kop 5: Thriller land.	</a:t>
            </a:r>
          </a:p>
          <a:p>
            <a:pPr marL="0" indent="0">
              <a:buFont typeface="Arial" panose="020B0604020202020204" pitchFamily="34" charset="0"/>
              <a:buNone/>
            </a:pPr>
            <a:endParaRPr lang="nl-NL" sz="2700" b="1" dirty="0"/>
          </a:p>
        </p:txBody>
      </p:sp>
      <mc:AlternateContent xmlns:mc="http://schemas.openxmlformats.org/markup-compatibility/2006" xmlns:p14="http://schemas.microsoft.com/office/powerpoint/2010/main">
        <mc:Choice Requires="p14">
          <p:contentPart p14:bwMode="auto" r:id="rId3">
            <p14:nvContentPartPr>
              <p14:cNvPr id="8" name="Inkt 7">
                <a:extLst>
                  <a:ext uri="{FF2B5EF4-FFF2-40B4-BE49-F238E27FC236}">
                    <a16:creationId xmlns:a16="http://schemas.microsoft.com/office/drawing/2014/main" id="{E36C1B8D-CE6A-41F6-AAC9-25A12DC513D2}"/>
                  </a:ext>
                </a:extLst>
              </p14:cNvPr>
              <p14:cNvContentPartPr/>
              <p14:nvPr/>
            </p14:nvContentPartPr>
            <p14:xfrm>
              <a:off x="4306513" y="4174226"/>
              <a:ext cx="360" cy="360"/>
            </p14:xfrm>
          </p:contentPart>
        </mc:Choice>
        <mc:Fallback xmlns="">
          <p:pic>
            <p:nvPicPr>
              <p:cNvPr id="8" name="Inkt 7">
                <a:extLst>
                  <a:ext uri="{FF2B5EF4-FFF2-40B4-BE49-F238E27FC236}">
                    <a16:creationId xmlns:a16="http://schemas.microsoft.com/office/drawing/2014/main" id="{E36C1B8D-CE6A-41F6-AAC9-25A12DC513D2}"/>
                  </a:ext>
                </a:extLst>
              </p:cNvPr>
              <p:cNvPicPr/>
              <p:nvPr/>
            </p:nvPicPr>
            <p:blipFill>
              <a:blip r:embed="rId4"/>
              <a:stretch>
                <a:fillRect/>
              </a:stretch>
            </p:blipFill>
            <p:spPr>
              <a:xfrm>
                <a:off x="4270513" y="4138226"/>
                <a:ext cx="72000" cy="72000"/>
              </a:xfrm>
              <a:prstGeom prst="rect">
                <a:avLst/>
              </a:prstGeom>
            </p:spPr>
          </p:pic>
        </mc:Fallback>
      </mc:AlternateContent>
      <p:sp>
        <p:nvSpPr>
          <p:cNvPr id="9" name="Rechthoek 8">
            <a:extLst>
              <a:ext uri="{FF2B5EF4-FFF2-40B4-BE49-F238E27FC236}">
                <a16:creationId xmlns:a16="http://schemas.microsoft.com/office/drawing/2014/main" id="{3D06E30E-6998-4126-8878-978407DFDA12}"/>
              </a:ext>
            </a:extLst>
          </p:cNvPr>
          <p:cNvSpPr/>
          <p:nvPr/>
        </p:nvSpPr>
        <p:spPr>
          <a:xfrm>
            <a:off x="11502857" y="6528607"/>
            <a:ext cx="1353637" cy="1393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98" name="Picture 2" descr="Secrets of the Thriller Genre, Part One (With images) | Writing a ...">
            <a:extLst>
              <a:ext uri="{FF2B5EF4-FFF2-40B4-BE49-F238E27FC236}">
                <a16:creationId xmlns:a16="http://schemas.microsoft.com/office/drawing/2014/main" id="{C752A2B3-2553-4A25-B723-D0C2E0C98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388" y="4174226"/>
            <a:ext cx="4123439" cy="2279507"/>
          </a:xfrm>
          <a:prstGeom prst="rect">
            <a:avLst/>
          </a:prstGeom>
          <a:noFill/>
          <a:ln>
            <a:noFill/>
          </a:ln>
        </p:spPr>
      </p:pic>
    </p:spTree>
    <p:extLst>
      <p:ext uri="{BB962C8B-B14F-4D97-AF65-F5344CB8AC3E}">
        <p14:creationId xmlns:p14="http://schemas.microsoft.com/office/powerpoint/2010/main" val="3096372865"/>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Mijn ontwikkeling.</a:t>
            </a:r>
          </a:p>
        </p:txBody>
      </p:sp>
      <p:sp>
        <p:nvSpPr>
          <p:cNvPr id="3" name="Rechthoek 2"/>
          <p:cNvSpPr/>
          <p:nvPr/>
        </p:nvSpPr>
        <p:spPr>
          <a:xfrm>
            <a:off x="218160" y="3429000"/>
            <a:ext cx="11512286" cy="3272247"/>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3477517"/>
            <a:ext cx="11512286" cy="32237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sz="2800" dirty="0">
                <a:solidFill>
                  <a:schemeClr val="tx1"/>
                </a:solidFill>
              </a:rPr>
              <a:t>Dikkere boeken.</a:t>
            </a:r>
          </a:p>
          <a:p>
            <a:pPr marL="285750" indent="-285750">
              <a:buFont typeface="Arial" panose="020B0604020202020204" pitchFamily="34" charset="0"/>
              <a:buChar char="•"/>
            </a:pPr>
            <a:endParaRPr lang="nl-NL" sz="2800" dirty="0">
              <a:solidFill>
                <a:schemeClr val="tx1"/>
              </a:solidFill>
            </a:endParaRPr>
          </a:p>
          <a:p>
            <a:pPr marL="285750" indent="-285750">
              <a:buFont typeface="Arial" panose="020B0604020202020204" pitchFamily="34" charset="0"/>
              <a:buChar char="•"/>
            </a:pPr>
            <a:r>
              <a:rPr lang="nl-NL" sz="2800" dirty="0">
                <a:solidFill>
                  <a:schemeClr val="tx1"/>
                </a:solidFill>
              </a:rPr>
              <a:t>Niveau 1. </a:t>
            </a:r>
          </a:p>
          <a:p>
            <a:pPr marL="285750" indent="-285750">
              <a:buFont typeface="Arial" panose="020B0604020202020204" pitchFamily="34" charset="0"/>
              <a:buChar char="•"/>
            </a:pPr>
            <a:endParaRPr lang="nl-NL" sz="2800" dirty="0">
              <a:solidFill>
                <a:schemeClr val="tx1"/>
              </a:solidFill>
            </a:endParaRPr>
          </a:p>
          <a:p>
            <a:pPr marL="285750" indent="-285750">
              <a:buFont typeface="Arial" panose="020B0604020202020204" pitchFamily="34" charset="0"/>
              <a:buChar char="•"/>
            </a:pPr>
            <a:r>
              <a:rPr lang="nl-NL" sz="2800" dirty="0">
                <a:solidFill>
                  <a:schemeClr val="tx1"/>
                </a:solidFill>
              </a:rPr>
              <a:t>Genre.</a:t>
            </a:r>
          </a:p>
          <a:p>
            <a:pPr marL="285750" indent="-285750">
              <a:buFont typeface="Arial" panose="020B0604020202020204" pitchFamily="34" charset="0"/>
              <a:buChar char="•"/>
            </a:pPr>
            <a:endParaRPr lang="nl-NL" sz="2800" dirty="0">
              <a:solidFill>
                <a:schemeClr val="tx1"/>
              </a:solidFill>
            </a:endParaRPr>
          </a:p>
          <a:p>
            <a:pPr marL="285750" indent="-285750">
              <a:buFont typeface="Arial" panose="020B0604020202020204" pitchFamily="34" charset="0"/>
              <a:buChar char="•"/>
            </a:pPr>
            <a:r>
              <a:rPr lang="nl-NL" sz="2800" dirty="0">
                <a:solidFill>
                  <a:schemeClr val="tx1"/>
                </a:solidFill>
              </a:rPr>
              <a:t>Meer.</a:t>
            </a:r>
            <a:endParaRPr lang="nl-NL" dirty="0">
              <a:solidFill>
                <a:schemeClr val="tx1"/>
              </a:solidFill>
            </a:endParaRPr>
          </a:p>
        </p:txBody>
      </p:sp>
      <p:sp>
        <p:nvSpPr>
          <p:cNvPr id="5" name="Tijdelijke aanduiding voor inhoud 1"/>
          <p:cNvSpPr txBox="1">
            <a:spLocks/>
          </p:cNvSpPr>
          <p:nvPr/>
        </p:nvSpPr>
        <p:spPr>
          <a:xfrm>
            <a:off x="1473219" y="2620602"/>
            <a:ext cx="8065228"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endParaRPr lang="nl-NL" sz="2700" b="1" dirty="0"/>
          </a:p>
        </p:txBody>
      </p:sp>
      <p:sp>
        <p:nvSpPr>
          <p:cNvPr id="6" name="Rechthoek 5">
            <a:extLst>
              <a:ext uri="{FF2B5EF4-FFF2-40B4-BE49-F238E27FC236}">
                <a16:creationId xmlns:a16="http://schemas.microsoft.com/office/drawing/2014/main" id="{C09037CA-65C5-47E9-B451-4D885AFE3B7C}"/>
              </a:ext>
            </a:extLst>
          </p:cNvPr>
          <p:cNvSpPr/>
          <p:nvPr/>
        </p:nvSpPr>
        <p:spPr>
          <a:xfrm>
            <a:off x="8907035" y="5467632"/>
            <a:ext cx="1802692" cy="1352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Persoonlijke ontwikkeling">
            <a:extLst>
              <a:ext uri="{FF2B5EF4-FFF2-40B4-BE49-F238E27FC236}">
                <a16:creationId xmlns:a16="http://schemas.microsoft.com/office/drawing/2014/main" id="{A00D63FC-F0B7-40F0-A147-2915F3994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911" y="3560390"/>
            <a:ext cx="6553535" cy="2762669"/>
          </a:xfrm>
          <a:prstGeom prst="rect">
            <a:avLst/>
          </a:prstGeom>
          <a:noFill/>
          <a:ln>
            <a:noFill/>
          </a:ln>
        </p:spPr>
      </p:pic>
    </p:spTree>
    <p:extLst>
      <p:ext uri="{BB962C8B-B14F-4D97-AF65-F5344CB8AC3E}">
        <p14:creationId xmlns:p14="http://schemas.microsoft.com/office/powerpoint/2010/main" val="2725710139"/>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3" name="Rechthoek 2"/>
          <p:cNvSpPr/>
          <p:nvPr/>
        </p:nvSpPr>
        <p:spPr>
          <a:xfrm>
            <a:off x="218160" y="3888458"/>
            <a:ext cx="11512286" cy="2812789"/>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3882847"/>
            <a:ext cx="11512286" cy="28127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nl-NL" sz="2400" dirty="0">
                <a:solidFill>
                  <a:schemeClr val="tx1"/>
                </a:solidFill>
              </a:rPr>
              <a:t>Op een hoger niveau gaan lezen.</a:t>
            </a:r>
          </a:p>
          <a:p>
            <a:r>
              <a:rPr lang="nl-NL" sz="2400" dirty="0">
                <a:solidFill>
                  <a:schemeClr val="tx1"/>
                </a:solidFill>
              </a:rPr>
              <a:t>                                                                                                                                </a:t>
            </a:r>
          </a:p>
          <a:p>
            <a:pPr marL="342900" indent="-342900">
              <a:buFont typeface="Arial" panose="020B0604020202020204" pitchFamily="34" charset="0"/>
              <a:buChar char="•"/>
            </a:pPr>
            <a:r>
              <a:rPr lang="nl-NL" sz="2400" dirty="0">
                <a:solidFill>
                  <a:schemeClr val="tx1"/>
                </a:solidFill>
              </a:rPr>
              <a:t>Personages met een oudere leeftijd.</a:t>
            </a:r>
          </a:p>
          <a:p>
            <a:pPr marL="342900" indent="-342900">
              <a:buFont typeface="Arial" panose="020B0604020202020204" pitchFamily="34" charset="0"/>
              <a:buChar char="•"/>
            </a:pPr>
            <a:endParaRPr lang="nl-NL" sz="2400" dirty="0">
              <a:solidFill>
                <a:schemeClr val="tx1"/>
              </a:solidFill>
            </a:endParaRPr>
          </a:p>
          <a:p>
            <a:pPr marL="342900" indent="-342900">
              <a:buFont typeface="Arial" panose="020B0604020202020204" pitchFamily="34" charset="0"/>
              <a:buChar char="•"/>
            </a:pPr>
            <a:r>
              <a:rPr lang="nl-NL" sz="2400" dirty="0">
                <a:solidFill>
                  <a:schemeClr val="tx1"/>
                </a:solidFill>
              </a:rPr>
              <a:t>Nog meer en sneller lezen</a:t>
            </a:r>
          </a:p>
        </p:txBody>
      </p:sp>
      <p:sp>
        <p:nvSpPr>
          <p:cNvPr id="7" name="Tijdelijke aanduiding voor inhoud 1"/>
          <p:cNvSpPr txBox="1">
            <a:spLocks/>
          </p:cNvSpPr>
          <p:nvPr/>
        </p:nvSpPr>
        <p:spPr>
          <a:xfrm>
            <a:off x="1625619" y="1611285"/>
            <a:ext cx="8065228"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dirty="0"/>
              <a:t>Mijn doelen voor havo 4 </a:t>
            </a:r>
          </a:p>
          <a:p>
            <a:pPr marL="0" indent="0">
              <a:buFont typeface="Arial" panose="020B0604020202020204" pitchFamily="34" charset="0"/>
              <a:buNone/>
            </a:pPr>
            <a:endParaRPr lang="nl-NL" dirty="0"/>
          </a:p>
          <a:p>
            <a:pPr marL="0" indent="0">
              <a:buFont typeface="Arial" panose="020B0604020202020204" pitchFamily="34" charset="0"/>
              <a:buNone/>
            </a:pPr>
            <a:endParaRPr lang="nl-NL" sz="2700" b="1" dirty="0"/>
          </a:p>
        </p:txBody>
      </p:sp>
      <p:sp>
        <p:nvSpPr>
          <p:cNvPr id="6" name="Rechthoek 5">
            <a:extLst>
              <a:ext uri="{FF2B5EF4-FFF2-40B4-BE49-F238E27FC236}">
                <a16:creationId xmlns:a16="http://schemas.microsoft.com/office/drawing/2014/main" id="{FD36F4E6-25CB-4762-BF89-ECAE189D6189}"/>
              </a:ext>
            </a:extLst>
          </p:cNvPr>
          <p:cNvSpPr/>
          <p:nvPr/>
        </p:nvSpPr>
        <p:spPr>
          <a:xfrm>
            <a:off x="12575453" y="7271824"/>
            <a:ext cx="1435970" cy="1122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Doelen stellen? De 3 gevaren van doelen stellen | Leventje">
            <a:extLst>
              <a:ext uri="{FF2B5EF4-FFF2-40B4-BE49-F238E27FC236}">
                <a16:creationId xmlns:a16="http://schemas.microsoft.com/office/drawing/2014/main" id="{9011D687-4662-4755-BC7D-B9FC2790B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640" y="3888459"/>
            <a:ext cx="5338806" cy="2807178"/>
          </a:xfrm>
          <a:prstGeom prst="rect">
            <a:avLst/>
          </a:prstGeom>
          <a:noFill/>
          <a:ln>
            <a:noFill/>
          </a:ln>
        </p:spPr>
      </p:pic>
    </p:spTree>
    <p:extLst>
      <p:ext uri="{BB962C8B-B14F-4D97-AF65-F5344CB8AC3E}">
        <p14:creationId xmlns:p14="http://schemas.microsoft.com/office/powerpoint/2010/main" val="1017954440"/>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160" y="3429000"/>
            <a:ext cx="11512286" cy="3272247"/>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3486379"/>
            <a:ext cx="11512286" cy="32148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sz="2800" dirty="0">
                <a:solidFill>
                  <a:schemeClr val="tx1"/>
                </a:solidFill>
              </a:rPr>
              <a:t>Niveau hoger.</a:t>
            </a:r>
          </a:p>
          <a:p>
            <a:pPr marL="285750" indent="-285750">
              <a:buFont typeface="Arial" panose="020B0604020202020204" pitchFamily="34" charset="0"/>
              <a:buChar char="•"/>
            </a:pPr>
            <a:endParaRPr lang="nl-NL" sz="2800" dirty="0">
              <a:solidFill>
                <a:schemeClr val="tx1"/>
              </a:solidFill>
            </a:endParaRPr>
          </a:p>
          <a:p>
            <a:pPr marL="285750" indent="-285750">
              <a:buFont typeface="Arial" panose="020B0604020202020204" pitchFamily="34" charset="0"/>
              <a:buChar char="•"/>
            </a:pPr>
            <a:r>
              <a:rPr lang="nl-NL" sz="2800" dirty="0">
                <a:solidFill>
                  <a:schemeClr val="tx1"/>
                </a:solidFill>
              </a:rPr>
              <a:t>Nog meer en sneller.</a:t>
            </a:r>
          </a:p>
          <a:p>
            <a:pPr marL="285750" indent="-285750">
              <a:buFont typeface="Arial" panose="020B0604020202020204" pitchFamily="34" charset="0"/>
              <a:buChar char="•"/>
            </a:pPr>
            <a:endParaRPr lang="nl-NL" sz="2800" dirty="0">
              <a:solidFill>
                <a:schemeClr val="tx1"/>
              </a:solidFill>
            </a:endParaRPr>
          </a:p>
          <a:p>
            <a:pPr marL="285750" indent="-285750">
              <a:buFont typeface="Arial" panose="020B0604020202020204" pitchFamily="34" charset="0"/>
              <a:buChar char="•"/>
            </a:pPr>
            <a:r>
              <a:rPr lang="nl-NL" sz="2800" dirty="0">
                <a:solidFill>
                  <a:schemeClr val="tx1"/>
                </a:solidFill>
              </a:rPr>
              <a:t>Kiezen van een boek. (schrijver) </a:t>
            </a:r>
          </a:p>
          <a:p>
            <a:pPr marL="285750" indent="-285750">
              <a:buFont typeface="Arial" panose="020B0604020202020204" pitchFamily="34" charset="0"/>
              <a:buChar char="•"/>
            </a:pPr>
            <a:endParaRPr lang="nl-NL" dirty="0">
              <a:solidFill>
                <a:schemeClr val="tx1"/>
              </a:solidFill>
            </a:endParaRPr>
          </a:p>
          <a:p>
            <a:pPr marL="285750" indent="-285750">
              <a:buFont typeface="Arial" panose="020B0604020202020204" pitchFamily="34" charset="0"/>
              <a:buChar char="•"/>
            </a:pPr>
            <a:endParaRPr lang="nl-NL" dirty="0">
              <a:solidFill>
                <a:schemeClr val="tx1"/>
              </a:solidFill>
            </a:endParaRPr>
          </a:p>
        </p:txBody>
      </p:sp>
      <p:sp>
        <p:nvSpPr>
          <p:cNvPr id="5" name="Tijdelijke aanduiding voor inhoud 1"/>
          <p:cNvSpPr txBox="1">
            <a:spLocks/>
          </p:cNvSpPr>
          <p:nvPr/>
        </p:nvSpPr>
        <p:spPr>
          <a:xfrm>
            <a:off x="1941689" y="2594059"/>
            <a:ext cx="8065228"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sz="4000" b="1" dirty="0"/>
              <a:t>Mijn plan voor havo 4</a:t>
            </a:r>
            <a:endParaRPr lang="nl-NL" sz="7200" dirty="0"/>
          </a:p>
        </p:txBody>
      </p:sp>
      <p:sp>
        <p:nvSpPr>
          <p:cNvPr id="2" name="Rechthoek 1">
            <a:extLst>
              <a:ext uri="{FF2B5EF4-FFF2-40B4-BE49-F238E27FC236}">
                <a16:creationId xmlns:a16="http://schemas.microsoft.com/office/drawing/2014/main" id="{B6143D87-90C5-4325-A714-BD3E2EAF85AF}"/>
              </a:ext>
            </a:extLst>
          </p:cNvPr>
          <p:cNvSpPr/>
          <p:nvPr/>
        </p:nvSpPr>
        <p:spPr>
          <a:xfrm>
            <a:off x="7581111" y="5431202"/>
            <a:ext cx="1428915" cy="1685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2" descr="Opdracht 2: Maak Plan van Aanpak » DreamStorm » Stimuleert ...">
            <a:extLst>
              <a:ext uri="{FF2B5EF4-FFF2-40B4-BE49-F238E27FC236}">
                <a16:creationId xmlns:a16="http://schemas.microsoft.com/office/drawing/2014/main" id="{E6338DFF-DFDC-4AAD-AA0D-918F40394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3" r="5834"/>
          <a:stretch/>
        </p:blipFill>
        <p:spPr bwMode="auto">
          <a:xfrm>
            <a:off x="7238785" y="3572857"/>
            <a:ext cx="4324858" cy="3041911"/>
          </a:xfrm>
          <a:prstGeom prst="rect">
            <a:avLst/>
          </a:prstGeom>
          <a:noFill/>
          <a:ln>
            <a:noFill/>
          </a:ln>
        </p:spPr>
      </p:pic>
    </p:spTree>
    <p:extLst>
      <p:ext uri="{BB962C8B-B14F-4D97-AF65-F5344CB8AC3E}">
        <p14:creationId xmlns:p14="http://schemas.microsoft.com/office/powerpoint/2010/main" val="1740346057"/>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78772" y="2760453"/>
            <a:ext cx="8240040" cy="1751162"/>
          </a:xfrm>
        </p:spPr>
        <p:txBody>
          <a:bodyPr/>
          <a:lstStyle/>
          <a:p>
            <a:pPr marL="0" indent="0" algn="ctr">
              <a:buNone/>
            </a:pPr>
            <a:r>
              <a:rPr lang="nl-NL" dirty="0"/>
              <a:t>		</a:t>
            </a:r>
            <a:endParaRPr lang="nl-NL" sz="2700" dirty="0"/>
          </a:p>
        </p:txBody>
      </p:sp>
      <p:sp>
        <p:nvSpPr>
          <p:cNvPr id="3" name="Rechthoek 2"/>
          <p:cNvSpPr/>
          <p:nvPr/>
        </p:nvSpPr>
        <p:spPr>
          <a:xfrm>
            <a:off x="218160" y="3776870"/>
            <a:ext cx="11512286" cy="2924377"/>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3793161"/>
            <a:ext cx="11512286" cy="2908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sz="2400" dirty="0">
                <a:solidFill>
                  <a:schemeClr val="tx1"/>
                </a:solidFill>
              </a:rPr>
              <a:t>Personages </a:t>
            </a:r>
          </a:p>
          <a:p>
            <a:endParaRPr lang="nl-NL" sz="2400" dirty="0">
              <a:solidFill>
                <a:schemeClr val="tx1"/>
              </a:solidFill>
            </a:endParaRPr>
          </a:p>
          <a:p>
            <a:pPr marL="285750" indent="-285750">
              <a:buFont typeface="Arial" panose="020B0604020202020204" pitchFamily="34" charset="0"/>
              <a:buChar char="•"/>
            </a:pPr>
            <a:r>
              <a:rPr lang="nl-NL" sz="2400" dirty="0">
                <a:solidFill>
                  <a:schemeClr val="tx1"/>
                </a:solidFill>
              </a:rPr>
              <a:t>Genre</a:t>
            </a:r>
          </a:p>
          <a:p>
            <a:endParaRPr lang="nl-NL" sz="2400" dirty="0">
              <a:solidFill>
                <a:schemeClr val="tx1"/>
              </a:solidFill>
            </a:endParaRPr>
          </a:p>
          <a:p>
            <a:pPr marL="285750" indent="-285750">
              <a:buFont typeface="Arial" panose="020B0604020202020204" pitchFamily="34" charset="0"/>
              <a:buChar char="•"/>
            </a:pPr>
            <a:r>
              <a:rPr lang="nl-NL" sz="2400" dirty="0">
                <a:solidFill>
                  <a:schemeClr val="tx1"/>
                </a:solidFill>
              </a:rPr>
              <a:t>Perspectief</a:t>
            </a:r>
          </a:p>
          <a:p>
            <a:pPr algn="ctr"/>
            <a:endParaRPr lang="nl-NL" dirty="0">
              <a:solidFill>
                <a:schemeClr val="tx1"/>
              </a:solidFill>
            </a:endParaRPr>
          </a:p>
        </p:txBody>
      </p:sp>
      <p:sp>
        <p:nvSpPr>
          <p:cNvPr id="5" name="Tijdelijke aanduiding voor inhoud 1"/>
          <p:cNvSpPr txBox="1">
            <a:spLocks/>
          </p:cNvSpPr>
          <p:nvPr/>
        </p:nvSpPr>
        <p:spPr>
          <a:xfrm>
            <a:off x="1320819" y="2468202"/>
            <a:ext cx="8065228"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dirty="0"/>
              <a:t>	Mijn ideale boek</a:t>
            </a:r>
          </a:p>
          <a:p>
            <a:pPr marL="0" indent="0">
              <a:buFont typeface="Arial" panose="020B0604020202020204" pitchFamily="34" charset="0"/>
              <a:buNone/>
            </a:pPr>
            <a:endParaRPr lang="nl-NL" dirty="0"/>
          </a:p>
          <a:p>
            <a:pPr marL="0" indent="0">
              <a:buFont typeface="Arial" panose="020B0604020202020204" pitchFamily="34" charset="0"/>
              <a:buNone/>
            </a:pPr>
            <a:endParaRPr lang="nl-NL" sz="2700" b="1" dirty="0"/>
          </a:p>
        </p:txBody>
      </p:sp>
      <p:sp>
        <p:nvSpPr>
          <p:cNvPr id="7" name="Rechthoek 6">
            <a:extLst>
              <a:ext uri="{FF2B5EF4-FFF2-40B4-BE49-F238E27FC236}">
                <a16:creationId xmlns:a16="http://schemas.microsoft.com/office/drawing/2014/main" id="{A176CC59-5F43-4C1E-A39C-B72D68E47A71}"/>
              </a:ext>
            </a:extLst>
          </p:cNvPr>
          <p:cNvSpPr/>
          <p:nvPr/>
        </p:nvSpPr>
        <p:spPr>
          <a:xfrm>
            <a:off x="12498822" y="722771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Boeken - Huizermuseum">
            <a:extLst>
              <a:ext uri="{FF2B5EF4-FFF2-40B4-BE49-F238E27FC236}">
                <a16:creationId xmlns:a16="http://schemas.microsoft.com/office/drawing/2014/main" id="{730450CE-8BD2-4344-BC01-8C42891138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 t="16935" r="504" b="14256"/>
          <a:stretch/>
        </p:blipFill>
        <p:spPr bwMode="auto">
          <a:xfrm>
            <a:off x="7617142" y="3981157"/>
            <a:ext cx="3839627" cy="264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24440"/>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144487" y="2795687"/>
            <a:ext cx="9756000" cy="1458261"/>
          </a:xfrm>
        </p:spPr>
        <p:txBody>
          <a:bodyPr/>
          <a:lstStyle/>
          <a:p>
            <a:pPr marL="0" indent="0" algn="ctr">
              <a:buNone/>
            </a:pPr>
            <a:r>
              <a:rPr lang="nl-NL" b="1" dirty="0"/>
              <a:t>EINDE</a:t>
            </a:r>
          </a:p>
        </p:txBody>
      </p:sp>
    </p:spTree>
    <p:extLst>
      <p:ext uri="{BB962C8B-B14F-4D97-AF65-F5344CB8AC3E}">
        <p14:creationId xmlns:p14="http://schemas.microsoft.com/office/powerpoint/2010/main" val="2327900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941689" y="2494707"/>
            <a:ext cx="8065228" cy="1713833"/>
          </a:xfrm>
        </p:spPr>
        <p:txBody>
          <a:bodyPr/>
          <a:lstStyle/>
          <a:p>
            <a:pPr marL="0" indent="0" algn="ctr">
              <a:buNone/>
            </a:pPr>
            <a:r>
              <a:rPr lang="nl-NL" dirty="0"/>
              <a:t>Het eerste boek dat ik las in havo 3</a:t>
            </a:r>
          </a:p>
          <a:p>
            <a:pPr marL="0" indent="0" algn="ctr">
              <a:buNone/>
            </a:pPr>
            <a:endParaRPr lang="nl-NL" dirty="0"/>
          </a:p>
          <a:p>
            <a:pPr marL="0" indent="0" algn="ctr">
              <a:buNone/>
            </a:pPr>
            <a:endParaRPr lang="nl-NL" sz="2700" b="1" dirty="0"/>
          </a:p>
        </p:txBody>
      </p:sp>
      <p:sp>
        <p:nvSpPr>
          <p:cNvPr id="3" name="Rechthoek 2"/>
          <p:cNvSpPr/>
          <p:nvPr/>
        </p:nvSpPr>
        <p:spPr>
          <a:xfrm>
            <a:off x="218160" y="5251110"/>
            <a:ext cx="11512286" cy="1450137"/>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5251110"/>
            <a:ext cx="11512286" cy="1450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nl-NL" sz="2000" dirty="0">
                <a:solidFill>
                  <a:schemeClr val="tx1"/>
                </a:solidFill>
              </a:rPr>
              <a:t>het eerste boek wat ik in havo 3.                             Lucinda Riley</a:t>
            </a:r>
          </a:p>
          <a:p>
            <a:pPr marL="342900" indent="-342900">
              <a:buFont typeface="Arial" panose="020B0604020202020204" pitchFamily="34" charset="0"/>
              <a:buChar char="•"/>
            </a:pPr>
            <a:r>
              <a:rPr lang="nl-NL" sz="2000" dirty="0">
                <a:solidFill>
                  <a:schemeClr val="tx1"/>
                </a:solidFill>
              </a:rPr>
              <a:t>De Zeven Zussen.                                                   Dik boek.</a:t>
            </a:r>
          </a:p>
          <a:p>
            <a:pPr marL="342900" indent="-342900">
              <a:buFont typeface="Arial" panose="020B0604020202020204" pitchFamily="34" charset="0"/>
              <a:buChar char="•"/>
            </a:pPr>
            <a:r>
              <a:rPr lang="nl-NL" sz="2000" dirty="0">
                <a:solidFill>
                  <a:schemeClr val="tx1"/>
                </a:solidFill>
              </a:rPr>
              <a:t>Vertaald.</a:t>
            </a:r>
          </a:p>
          <a:p>
            <a:pPr marL="342900" indent="-342900">
              <a:buFont typeface="Arial" panose="020B0604020202020204" pitchFamily="34" charset="0"/>
              <a:buChar char="•"/>
            </a:pPr>
            <a:r>
              <a:rPr lang="nl-NL" sz="2000" dirty="0">
                <a:solidFill>
                  <a:schemeClr val="tx1"/>
                </a:solidFill>
              </a:rPr>
              <a:t>Genre: Roman, Historische fictie.</a:t>
            </a:r>
          </a:p>
        </p:txBody>
      </p:sp>
      <mc:AlternateContent xmlns:mc="http://schemas.openxmlformats.org/markup-compatibility/2006">
        <mc:Choice xmlns:p14="http://schemas.microsoft.com/office/powerpoint/2010/main" Requires="p14">
          <p:contentPart p14:bwMode="auto" r:id="rId3">
            <p14:nvContentPartPr>
              <p14:cNvPr id="5" name="Inkt 4">
                <a:extLst>
                  <a:ext uri="{FF2B5EF4-FFF2-40B4-BE49-F238E27FC236}">
                    <a16:creationId xmlns:a16="http://schemas.microsoft.com/office/drawing/2014/main" id="{67E9459C-5A79-4B53-9EDE-DE17A5F8C524}"/>
                  </a:ext>
                </a:extLst>
              </p14:cNvPr>
              <p14:cNvContentPartPr/>
              <p14:nvPr/>
            </p14:nvContentPartPr>
            <p14:xfrm>
              <a:off x="6203714" y="5499803"/>
              <a:ext cx="360" cy="360"/>
            </p14:xfrm>
          </p:contentPart>
        </mc:Choice>
        <mc:Fallback>
          <p:pic>
            <p:nvPicPr>
              <p:cNvPr id="5" name="Inkt 4">
                <a:extLst>
                  <a:ext uri="{FF2B5EF4-FFF2-40B4-BE49-F238E27FC236}">
                    <a16:creationId xmlns:a16="http://schemas.microsoft.com/office/drawing/2014/main" id="{67E9459C-5A79-4B53-9EDE-DE17A5F8C524}"/>
                  </a:ext>
                </a:extLst>
              </p:cNvPr>
              <p:cNvPicPr/>
              <p:nvPr/>
            </p:nvPicPr>
            <p:blipFill>
              <a:blip r:embed="rId4"/>
              <a:stretch>
                <a:fillRect/>
              </a:stretch>
            </p:blipFill>
            <p:spPr>
              <a:xfrm>
                <a:off x="6167714" y="5464163"/>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t 5">
                <a:extLst>
                  <a:ext uri="{FF2B5EF4-FFF2-40B4-BE49-F238E27FC236}">
                    <a16:creationId xmlns:a16="http://schemas.microsoft.com/office/drawing/2014/main" id="{9DF735B2-0B27-440A-A8D3-2369C6D10073}"/>
                  </a:ext>
                </a:extLst>
              </p14:cNvPr>
              <p14:cNvContentPartPr/>
              <p14:nvPr/>
            </p14:nvContentPartPr>
            <p14:xfrm>
              <a:off x="6189314" y="5837483"/>
              <a:ext cx="360" cy="360"/>
            </p14:xfrm>
          </p:contentPart>
        </mc:Choice>
        <mc:Fallback>
          <p:pic>
            <p:nvPicPr>
              <p:cNvPr id="6" name="Inkt 5">
                <a:extLst>
                  <a:ext uri="{FF2B5EF4-FFF2-40B4-BE49-F238E27FC236}">
                    <a16:creationId xmlns:a16="http://schemas.microsoft.com/office/drawing/2014/main" id="{9DF735B2-0B27-440A-A8D3-2369C6D10073}"/>
                  </a:ext>
                </a:extLst>
              </p:cNvPr>
              <p:cNvPicPr/>
              <p:nvPr/>
            </p:nvPicPr>
            <p:blipFill>
              <a:blip r:embed="rId4"/>
              <a:stretch>
                <a:fillRect/>
              </a:stretch>
            </p:blipFill>
            <p:spPr>
              <a:xfrm>
                <a:off x="6153314" y="5801843"/>
                <a:ext cx="72000" cy="72000"/>
              </a:xfrm>
              <a:prstGeom prst="rect">
                <a:avLst/>
              </a:prstGeom>
            </p:spPr>
          </p:pic>
        </mc:Fallback>
      </mc:AlternateContent>
    </p:spTree>
    <p:extLst>
      <p:ext uri="{BB962C8B-B14F-4D97-AF65-F5344CB8AC3E}">
        <p14:creationId xmlns:p14="http://schemas.microsoft.com/office/powerpoint/2010/main" val="3565993602"/>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276862" y="1715167"/>
            <a:ext cx="7039662" cy="1713833"/>
          </a:xfrm>
        </p:spPr>
        <p:txBody>
          <a:bodyPr>
            <a:noAutofit/>
          </a:bodyPr>
          <a:lstStyle/>
          <a:p>
            <a:pPr marL="0" indent="0" algn="ctr">
              <a:buNone/>
            </a:pPr>
            <a:r>
              <a:rPr lang="nl-NL" dirty="0"/>
              <a:t> Terugblik op de manier van boeken kiezen.</a:t>
            </a:r>
          </a:p>
        </p:txBody>
      </p:sp>
      <p:sp>
        <p:nvSpPr>
          <p:cNvPr id="3" name="Rechthoek 2"/>
          <p:cNvSpPr/>
          <p:nvPr/>
        </p:nvSpPr>
        <p:spPr>
          <a:xfrm>
            <a:off x="218160" y="3615397"/>
            <a:ext cx="11512286" cy="3085850"/>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3615397"/>
            <a:ext cx="11512286" cy="3085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nl-NL" sz="2400" dirty="0">
                <a:solidFill>
                  <a:schemeClr val="tx1"/>
                </a:solidFill>
              </a:rPr>
              <a:t>Kaft</a:t>
            </a:r>
          </a:p>
          <a:p>
            <a:pPr marL="342900" indent="-342900">
              <a:buFont typeface="Arial" panose="020B0604020202020204" pitchFamily="34" charset="0"/>
              <a:buChar char="•"/>
            </a:pPr>
            <a:endParaRPr lang="nl-NL" sz="2400" dirty="0">
              <a:solidFill>
                <a:schemeClr val="tx1"/>
              </a:solidFill>
            </a:endParaRPr>
          </a:p>
          <a:p>
            <a:pPr marL="342900" indent="-342900">
              <a:buFont typeface="Arial" panose="020B0604020202020204" pitchFamily="34" charset="0"/>
              <a:buChar char="•"/>
            </a:pPr>
            <a:r>
              <a:rPr lang="nl-NL" sz="2400" dirty="0">
                <a:solidFill>
                  <a:schemeClr val="tx1"/>
                </a:solidFill>
              </a:rPr>
              <a:t>Inleiding</a:t>
            </a:r>
          </a:p>
          <a:p>
            <a:pPr marL="342900" indent="-342900">
              <a:buFont typeface="Arial" panose="020B0604020202020204" pitchFamily="34" charset="0"/>
              <a:buChar char="•"/>
            </a:pPr>
            <a:endParaRPr lang="nl-NL" sz="2400" dirty="0">
              <a:solidFill>
                <a:schemeClr val="tx1"/>
              </a:solidFill>
            </a:endParaRPr>
          </a:p>
          <a:p>
            <a:pPr marL="342900" indent="-342900">
              <a:buFont typeface="Arial" panose="020B0604020202020204" pitchFamily="34" charset="0"/>
              <a:buChar char="•"/>
            </a:pPr>
            <a:r>
              <a:rPr lang="nl-NL" sz="2400" dirty="0">
                <a:solidFill>
                  <a:schemeClr val="tx1"/>
                </a:solidFill>
              </a:rPr>
              <a:t>Schrijver</a:t>
            </a:r>
          </a:p>
          <a:p>
            <a:pPr marL="342900" indent="-342900">
              <a:buFont typeface="Arial" panose="020B0604020202020204" pitchFamily="34" charset="0"/>
              <a:buChar char="•"/>
            </a:pPr>
            <a:endParaRPr lang="nl-NL" sz="2400" dirty="0">
              <a:solidFill>
                <a:schemeClr val="tx1"/>
              </a:solidFill>
            </a:endParaRPr>
          </a:p>
          <a:p>
            <a:pPr marL="342900" indent="-342900">
              <a:buFont typeface="Arial" panose="020B0604020202020204" pitchFamily="34" charset="0"/>
              <a:buChar char="•"/>
            </a:pPr>
            <a:r>
              <a:rPr lang="nl-NL" sz="2400" dirty="0">
                <a:solidFill>
                  <a:schemeClr val="tx1"/>
                </a:solidFill>
              </a:rPr>
              <a:t>Genre</a:t>
            </a:r>
          </a:p>
        </p:txBody>
      </p:sp>
      <p:sp>
        <p:nvSpPr>
          <p:cNvPr id="5" name="Rechthoek 4">
            <a:extLst>
              <a:ext uri="{FF2B5EF4-FFF2-40B4-BE49-F238E27FC236}">
                <a16:creationId xmlns:a16="http://schemas.microsoft.com/office/drawing/2014/main" id="{AA6ECA91-F1AF-4B54-A940-9C19DCD66137}"/>
              </a:ext>
            </a:extLst>
          </p:cNvPr>
          <p:cNvSpPr/>
          <p:nvPr/>
        </p:nvSpPr>
        <p:spPr>
          <a:xfrm>
            <a:off x="7824510" y="6441643"/>
            <a:ext cx="1445604" cy="1305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2" name="Picture 2" descr="Geconcentreerde Student Die Een Boek In De Bibliotheek Uitkiezen ...">
            <a:extLst>
              <a:ext uri="{FF2B5EF4-FFF2-40B4-BE49-F238E27FC236}">
                <a16:creationId xmlns:a16="http://schemas.microsoft.com/office/drawing/2014/main" id="{AB1349A4-16F4-4498-B15F-E1892EEF0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410" y="3764379"/>
            <a:ext cx="4954319" cy="2791166"/>
          </a:xfrm>
          <a:prstGeom prst="rect">
            <a:avLst/>
          </a:prstGeom>
          <a:noFill/>
          <a:ln>
            <a:noFill/>
          </a:ln>
        </p:spPr>
      </p:pic>
    </p:spTree>
    <p:extLst>
      <p:ext uri="{BB962C8B-B14F-4D97-AF65-F5344CB8AC3E}">
        <p14:creationId xmlns:p14="http://schemas.microsoft.com/office/powerpoint/2010/main" val="1532432087"/>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160" y="3271038"/>
            <a:ext cx="11512286" cy="3430209"/>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3271038"/>
            <a:ext cx="11512286" cy="3430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endParaRPr lang="nl-NL" sz="2000" dirty="0">
              <a:solidFill>
                <a:schemeClr val="tx1"/>
              </a:solidFill>
            </a:endParaRPr>
          </a:p>
          <a:p>
            <a:pPr marL="285750" indent="-285750">
              <a:buFontTx/>
              <a:buChar char="-"/>
            </a:pPr>
            <a:endParaRPr lang="nl-NL" sz="2400" dirty="0">
              <a:solidFill>
                <a:schemeClr val="tx1"/>
              </a:solidFill>
            </a:endParaRPr>
          </a:p>
          <a:p>
            <a:pPr marL="285750" indent="-285750">
              <a:buFontTx/>
              <a:buChar char="-"/>
            </a:pPr>
            <a:r>
              <a:rPr lang="nl-NL" sz="2400" dirty="0">
                <a:solidFill>
                  <a:schemeClr val="tx1"/>
                </a:solidFill>
              </a:rPr>
              <a:t>Naam: Gif!</a:t>
            </a:r>
          </a:p>
          <a:p>
            <a:pPr marL="285750" indent="-285750">
              <a:buFontTx/>
              <a:buChar char="-"/>
            </a:pPr>
            <a:r>
              <a:rPr lang="nl-NL" sz="2400" dirty="0">
                <a:solidFill>
                  <a:schemeClr val="tx1"/>
                </a:solidFill>
              </a:rPr>
              <a:t>Schrijvers: Theo Engelen en Marloes Schoonheim. </a:t>
            </a:r>
          </a:p>
          <a:p>
            <a:pPr marL="285750" indent="-285750">
              <a:buFontTx/>
              <a:buChar char="-"/>
            </a:pPr>
            <a:r>
              <a:rPr lang="nl-NL" sz="2400" dirty="0">
                <a:solidFill>
                  <a:schemeClr val="tx1"/>
                </a:solidFill>
              </a:rPr>
              <a:t>Genre: Thriller                                                  </a:t>
            </a:r>
          </a:p>
          <a:p>
            <a:pPr marL="285750" indent="-285750">
              <a:buFontTx/>
              <a:buChar char="-"/>
            </a:pPr>
            <a:r>
              <a:rPr lang="nl-NL" sz="2400" dirty="0">
                <a:solidFill>
                  <a:schemeClr val="tx1"/>
                </a:solidFill>
              </a:rPr>
              <a:t>Waarom was dit het leukste boek: - spannend. </a:t>
            </a:r>
          </a:p>
          <a:p>
            <a:r>
              <a:rPr lang="nl-NL" sz="2400" dirty="0">
                <a:solidFill>
                  <a:schemeClr val="tx1"/>
                </a:solidFill>
              </a:rPr>
              <a:t>                                                           - door het perspectief.</a:t>
            </a:r>
          </a:p>
          <a:p>
            <a:r>
              <a:rPr lang="nl-NL" sz="2400" dirty="0">
                <a:solidFill>
                  <a:schemeClr val="tx1"/>
                </a:solidFill>
              </a:rPr>
              <a:t>                                                           - personages.</a:t>
            </a:r>
          </a:p>
          <a:p>
            <a:r>
              <a:rPr lang="nl-NL" sz="2000" dirty="0">
                <a:solidFill>
                  <a:schemeClr val="tx1"/>
                </a:solidFill>
              </a:rPr>
              <a:t>                                                           </a:t>
            </a:r>
          </a:p>
          <a:p>
            <a:r>
              <a:rPr lang="nl-NL" dirty="0">
                <a:solidFill>
                  <a:schemeClr val="tx1"/>
                </a:solidFill>
              </a:rPr>
              <a:t>                                                             </a:t>
            </a:r>
          </a:p>
          <a:p>
            <a:pPr marL="285750" indent="-285750">
              <a:buFontTx/>
              <a:buChar char="-"/>
            </a:pPr>
            <a:endParaRPr lang="nl-NL" dirty="0">
              <a:solidFill>
                <a:schemeClr val="tx1"/>
              </a:solidFill>
            </a:endParaRPr>
          </a:p>
        </p:txBody>
      </p:sp>
      <p:sp>
        <p:nvSpPr>
          <p:cNvPr id="6" name="Tijdelijke aanduiding voor inhoud 1"/>
          <p:cNvSpPr txBox="1">
            <a:spLocks/>
          </p:cNvSpPr>
          <p:nvPr/>
        </p:nvSpPr>
        <p:spPr>
          <a:xfrm>
            <a:off x="1320819" y="2468202"/>
            <a:ext cx="9462200"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dirty="0"/>
              <a:t>Beste boek in havo 3. </a:t>
            </a:r>
          </a:p>
          <a:p>
            <a:pPr marL="0" indent="0">
              <a:buFont typeface="Arial" panose="020B0604020202020204" pitchFamily="34" charset="0"/>
              <a:buNone/>
            </a:pPr>
            <a:endParaRPr lang="nl-NL" sz="2700" b="1" dirty="0"/>
          </a:p>
        </p:txBody>
      </p:sp>
      <p:sp>
        <p:nvSpPr>
          <p:cNvPr id="2" name="Rechthoek 1">
            <a:extLst>
              <a:ext uri="{FF2B5EF4-FFF2-40B4-BE49-F238E27FC236}">
                <a16:creationId xmlns:a16="http://schemas.microsoft.com/office/drawing/2014/main" id="{AB30C0FF-FD5C-419A-8638-1208DDC52ADB}"/>
              </a:ext>
            </a:extLst>
          </p:cNvPr>
          <p:cNvSpPr/>
          <p:nvPr/>
        </p:nvSpPr>
        <p:spPr>
          <a:xfrm>
            <a:off x="14081761" y="6367939"/>
            <a:ext cx="2173620" cy="382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146" name="Picture 2" descr="bol.com | Gif!, Theo Engelen | 9789025860622 | Boeken">
            <a:extLst>
              <a:ext uri="{FF2B5EF4-FFF2-40B4-BE49-F238E27FC236}">
                <a16:creationId xmlns:a16="http://schemas.microsoft.com/office/drawing/2014/main" id="{D7E26FCF-7990-4E98-BD22-8F4A27FA4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148" y="3325118"/>
            <a:ext cx="2183154" cy="332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487137"/>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160" y="1683026"/>
            <a:ext cx="11512286" cy="5018221"/>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1683026"/>
            <a:ext cx="11512286" cy="50182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inhoud 1"/>
          <p:cNvSpPr>
            <a:spLocks noGrp="1"/>
          </p:cNvSpPr>
          <p:nvPr>
            <p:ph idx="1"/>
          </p:nvPr>
        </p:nvSpPr>
        <p:spPr>
          <a:xfrm>
            <a:off x="6909118" y="1683025"/>
            <a:ext cx="4986153" cy="1514061"/>
          </a:xfrm>
        </p:spPr>
        <p:txBody>
          <a:bodyPr/>
          <a:lstStyle/>
          <a:p>
            <a:pPr marL="0" indent="0">
              <a:buNone/>
            </a:pPr>
            <a:r>
              <a:rPr lang="nl-NL" sz="4400" dirty="0">
                <a:solidFill>
                  <a:schemeClr val="tx1"/>
                </a:solidFill>
              </a:rPr>
              <a:t>Overeenkomsten  boeken havo </a:t>
            </a:r>
            <a:r>
              <a:rPr lang="nl-NL" sz="4800" dirty="0">
                <a:solidFill>
                  <a:schemeClr val="tx1"/>
                </a:solidFill>
              </a:rPr>
              <a:t>3	</a:t>
            </a:r>
          </a:p>
          <a:p>
            <a:pPr marL="0" indent="0">
              <a:buNone/>
            </a:pPr>
            <a:endParaRPr lang="nl-NL" sz="2700" b="1" dirty="0"/>
          </a:p>
        </p:txBody>
      </p:sp>
      <p:pic>
        <p:nvPicPr>
          <p:cNvPr id="2" name="Afbeelding 1">
            <a:extLst>
              <a:ext uri="{FF2B5EF4-FFF2-40B4-BE49-F238E27FC236}">
                <a16:creationId xmlns:a16="http://schemas.microsoft.com/office/drawing/2014/main" id="{B8EA63B5-037E-4D93-86EB-06EE47EFC055}"/>
              </a:ext>
            </a:extLst>
          </p:cNvPr>
          <p:cNvPicPr>
            <a:picLocks noChangeAspect="1"/>
          </p:cNvPicPr>
          <p:nvPr/>
        </p:nvPicPr>
        <p:blipFill>
          <a:blip r:embed="rId3"/>
          <a:stretch>
            <a:fillRect/>
          </a:stretch>
        </p:blipFill>
        <p:spPr>
          <a:xfrm>
            <a:off x="218159" y="1683026"/>
            <a:ext cx="6690959" cy="5018220"/>
          </a:xfrm>
          <a:prstGeom prst="rect">
            <a:avLst/>
          </a:prstGeom>
        </p:spPr>
      </p:pic>
      <p:sp>
        <p:nvSpPr>
          <p:cNvPr id="5" name="Rechthoek 4">
            <a:extLst>
              <a:ext uri="{FF2B5EF4-FFF2-40B4-BE49-F238E27FC236}">
                <a16:creationId xmlns:a16="http://schemas.microsoft.com/office/drawing/2014/main" id="{519D385F-A84E-4A38-B22C-3DD58AF2B6F4}"/>
              </a:ext>
            </a:extLst>
          </p:cNvPr>
          <p:cNvSpPr/>
          <p:nvPr/>
        </p:nvSpPr>
        <p:spPr>
          <a:xfrm>
            <a:off x="6999515" y="2962997"/>
            <a:ext cx="4640533" cy="2458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Kop 1: </a:t>
            </a:r>
            <a:r>
              <a:rPr lang="nl-NL" sz="2400" dirty="0">
                <a:solidFill>
                  <a:schemeClr val="tx1"/>
                </a:solidFill>
              </a:rPr>
              <a:t>Boeken</a:t>
            </a:r>
          </a:p>
          <a:p>
            <a:r>
              <a:rPr lang="nl-NL" sz="2400" b="1" dirty="0">
                <a:solidFill>
                  <a:schemeClr val="tx1"/>
                </a:solidFill>
              </a:rPr>
              <a:t>Kop 2: </a:t>
            </a:r>
            <a:r>
              <a:rPr lang="nl-NL" sz="2400" dirty="0">
                <a:solidFill>
                  <a:schemeClr val="tx1"/>
                </a:solidFill>
              </a:rPr>
              <a:t>Schrijvers (land).</a:t>
            </a:r>
          </a:p>
          <a:p>
            <a:r>
              <a:rPr lang="nl-NL" sz="2400" b="1" dirty="0">
                <a:solidFill>
                  <a:schemeClr val="tx1"/>
                </a:solidFill>
              </a:rPr>
              <a:t>Kop 3: </a:t>
            </a:r>
            <a:r>
              <a:rPr lang="nl-NL" sz="2400" dirty="0">
                <a:solidFill>
                  <a:schemeClr val="tx1"/>
                </a:solidFill>
              </a:rPr>
              <a:t>Ik-perspectief (land).</a:t>
            </a:r>
          </a:p>
          <a:p>
            <a:r>
              <a:rPr lang="nl-NL" sz="2400" b="1" dirty="0">
                <a:solidFill>
                  <a:schemeClr val="tx1"/>
                </a:solidFill>
              </a:rPr>
              <a:t>Kop 4: </a:t>
            </a:r>
            <a:r>
              <a:rPr lang="nl-NL" sz="2400" dirty="0">
                <a:solidFill>
                  <a:schemeClr val="tx1"/>
                </a:solidFill>
              </a:rPr>
              <a:t>Leeftijden (land).</a:t>
            </a:r>
          </a:p>
          <a:p>
            <a:r>
              <a:rPr lang="nl-NL" sz="2400" b="1" dirty="0">
                <a:solidFill>
                  <a:schemeClr val="tx1"/>
                </a:solidFill>
              </a:rPr>
              <a:t>Kop 5: </a:t>
            </a:r>
            <a:r>
              <a:rPr lang="nl-NL" sz="2400" dirty="0">
                <a:solidFill>
                  <a:schemeClr val="tx1"/>
                </a:solidFill>
              </a:rPr>
              <a:t>Thriller (land).</a:t>
            </a:r>
          </a:p>
        </p:txBody>
      </p:sp>
    </p:spTree>
    <p:extLst>
      <p:ext uri="{BB962C8B-B14F-4D97-AF65-F5344CB8AC3E}">
        <p14:creationId xmlns:p14="http://schemas.microsoft.com/office/powerpoint/2010/main" val="1622062213"/>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160" y="3896139"/>
            <a:ext cx="11512286" cy="2805108"/>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Boe</a:t>
            </a:r>
          </a:p>
        </p:txBody>
      </p:sp>
      <p:sp>
        <p:nvSpPr>
          <p:cNvPr id="4" name="Rechthoek 3"/>
          <p:cNvSpPr/>
          <p:nvPr/>
        </p:nvSpPr>
        <p:spPr>
          <a:xfrm>
            <a:off x="218160" y="3896139"/>
            <a:ext cx="11512286" cy="280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nl-NL" sz="2000" b="1" dirty="0">
                <a:solidFill>
                  <a:schemeClr val="tx1"/>
                </a:solidFill>
              </a:rPr>
              <a:t>Boek 1: </a:t>
            </a:r>
            <a:r>
              <a:rPr lang="nl-NL" sz="2000" dirty="0">
                <a:solidFill>
                  <a:schemeClr val="tx1"/>
                </a:solidFill>
              </a:rPr>
              <a:t>De Zeven Zussen, Lucinda Riley.</a:t>
            </a:r>
          </a:p>
          <a:p>
            <a:pPr marL="342900" indent="-342900">
              <a:buFont typeface="Arial" panose="020B0604020202020204" pitchFamily="34" charset="0"/>
              <a:buChar char="•"/>
            </a:pPr>
            <a:endParaRPr lang="nl-NL" sz="2000" dirty="0">
              <a:solidFill>
                <a:schemeClr val="tx1"/>
              </a:solidFill>
            </a:endParaRPr>
          </a:p>
          <a:p>
            <a:pPr marL="342900" indent="-342900">
              <a:buFont typeface="Arial" panose="020B0604020202020204" pitchFamily="34" charset="0"/>
              <a:buChar char="•"/>
            </a:pPr>
            <a:r>
              <a:rPr lang="nl-NL" sz="2000" b="1" dirty="0">
                <a:solidFill>
                  <a:schemeClr val="tx1"/>
                </a:solidFill>
              </a:rPr>
              <a:t>Boek 2: </a:t>
            </a:r>
            <a:r>
              <a:rPr lang="nl-NL" sz="2000" dirty="0">
                <a:solidFill>
                  <a:schemeClr val="tx1"/>
                </a:solidFill>
              </a:rPr>
              <a:t>Wild, Mel Wallis de Vries.</a:t>
            </a:r>
          </a:p>
          <a:p>
            <a:pPr marL="342900" indent="-342900">
              <a:buFont typeface="Arial" panose="020B0604020202020204" pitchFamily="34" charset="0"/>
              <a:buChar char="•"/>
            </a:pPr>
            <a:endParaRPr lang="nl-NL" sz="2000" dirty="0">
              <a:solidFill>
                <a:schemeClr val="tx1"/>
              </a:solidFill>
            </a:endParaRPr>
          </a:p>
          <a:p>
            <a:pPr marL="342900" indent="-342900">
              <a:buFont typeface="Arial" panose="020B0604020202020204" pitchFamily="34" charset="0"/>
              <a:buChar char="•"/>
            </a:pPr>
            <a:r>
              <a:rPr lang="nl-NL" sz="2000" b="1" dirty="0">
                <a:solidFill>
                  <a:schemeClr val="tx1"/>
                </a:solidFill>
              </a:rPr>
              <a:t>Boek 3: </a:t>
            </a:r>
            <a:r>
              <a:rPr lang="nl-NL" sz="2000" dirty="0">
                <a:solidFill>
                  <a:schemeClr val="tx1"/>
                </a:solidFill>
              </a:rPr>
              <a:t>Haat, Mel Wallis de Vries.</a:t>
            </a:r>
          </a:p>
          <a:p>
            <a:pPr marL="342900" indent="-342900">
              <a:buFont typeface="Arial" panose="020B0604020202020204" pitchFamily="34" charset="0"/>
              <a:buChar char="•"/>
            </a:pPr>
            <a:endParaRPr lang="nl-NL" sz="2000" dirty="0">
              <a:solidFill>
                <a:schemeClr val="tx1"/>
              </a:solidFill>
            </a:endParaRPr>
          </a:p>
          <a:p>
            <a:pPr marL="342900" indent="-342900">
              <a:buFont typeface="Arial" panose="020B0604020202020204" pitchFamily="34" charset="0"/>
              <a:buChar char="•"/>
            </a:pPr>
            <a:r>
              <a:rPr lang="nl-NL" sz="2000" b="1" dirty="0">
                <a:solidFill>
                  <a:schemeClr val="tx1"/>
                </a:solidFill>
              </a:rPr>
              <a:t>Boek 4: </a:t>
            </a:r>
            <a:r>
              <a:rPr lang="nl-NL" sz="2000" dirty="0">
                <a:solidFill>
                  <a:schemeClr val="tx1"/>
                </a:solidFill>
              </a:rPr>
              <a:t>Gif!, Theo Engelen en Marloes Schoonheim.</a:t>
            </a:r>
          </a:p>
          <a:p>
            <a:pPr algn="ctr"/>
            <a:endParaRPr lang="nl-NL" dirty="0">
              <a:solidFill>
                <a:schemeClr val="tx1"/>
              </a:solidFill>
            </a:endParaRPr>
          </a:p>
        </p:txBody>
      </p:sp>
      <p:sp>
        <p:nvSpPr>
          <p:cNvPr id="6" name="Tijdelijke aanduiding voor inhoud 1"/>
          <p:cNvSpPr>
            <a:spLocks noGrp="1"/>
          </p:cNvSpPr>
          <p:nvPr>
            <p:ph idx="1"/>
          </p:nvPr>
        </p:nvSpPr>
        <p:spPr>
          <a:xfrm>
            <a:off x="1941689" y="2572083"/>
            <a:ext cx="8065228" cy="1713833"/>
          </a:xfrm>
        </p:spPr>
        <p:txBody>
          <a:bodyPr/>
          <a:lstStyle/>
          <a:p>
            <a:pPr marL="0" indent="0" algn="ctr">
              <a:buNone/>
            </a:pPr>
            <a:r>
              <a:rPr lang="nl-NL" dirty="0"/>
              <a:t>Kop 1: Boeken	</a:t>
            </a:r>
          </a:p>
          <a:p>
            <a:pPr marL="0" indent="0">
              <a:buNone/>
            </a:pPr>
            <a:endParaRPr lang="nl-NL" sz="2700" b="1" dirty="0"/>
          </a:p>
        </p:txBody>
      </p:sp>
      <p:sp>
        <p:nvSpPr>
          <p:cNvPr id="2" name="Rechthoek 1">
            <a:extLst>
              <a:ext uri="{FF2B5EF4-FFF2-40B4-BE49-F238E27FC236}">
                <a16:creationId xmlns:a16="http://schemas.microsoft.com/office/drawing/2014/main" id="{A49E200E-BC28-43FA-B5B1-E28B40791778}"/>
              </a:ext>
            </a:extLst>
          </p:cNvPr>
          <p:cNvSpPr/>
          <p:nvPr/>
        </p:nvSpPr>
        <p:spPr>
          <a:xfrm>
            <a:off x="13128319" y="8734065"/>
            <a:ext cx="1526935" cy="125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70" name="Picture 2" descr="TJIELP! TJIELP! Boeken met sprekende dieren - Trajectum">
            <a:extLst>
              <a:ext uri="{FF2B5EF4-FFF2-40B4-BE49-F238E27FC236}">
                <a16:creationId xmlns:a16="http://schemas.microsoft.com/office/drawing/2014/main" id="{F207CDBE-A77D-4C94-96C4-389C9FF61E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678" t="19655" r="8488" b="10485"/>
          <a:stretch/>
        </p:blipFill>
        <p:spPr bwMode="auto">
          <a:xfrm>
            <a:off x="8863962" y="4011259"/>
            <a:ext cx="2772697" cy="2574867"/>
          </a:xfrm>
          <a:prstGeom prst="rect">
            <a:avLst/>
          </a:prstGeom>
          <a:noFill/>
          <a:ln>
            <a:noFill/>
          </a:ln>
        </p:spPr>
      </p:pic>
    </p:spTree>
    <p:extLst>
      <p:ext uri="{BB962C8B-B14F-4D97-AF65-F5344CB8AC3E}">
        <p14:creationId xmlns:p14="http://schemas.microsoft.com/office/powerpoint/2010/main" val="2452295967"/>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84440" y="2097304"/>
            <a:ext cx="8065228" cy="1713833"/>
          </a:xfrm>
        </p:spPr>
        <p:txBody>
          <a:bodyPr/>
          <a:lstStyle/>
          <a:p>
            <a:pPr marL="0" indent="0" algn="ctr">
              <a:buNone/>
            </a:pPr>
            <a:r>
              <a:rPr lang="nl-NL" dirty="0"/>
              <a:t> Kop 2: Schrijvers (land)</a:t>
            </a:r>
          </a:p>
        </p:txBody>
      </p:sp>
      <p:sp>
        <p:nvSpPr>
          <p:cNvPr id="3" name="Rechthoek 2"/>
          <p:cNvSpPr/>
          <p:nvPr/>
        </p:nvSpPr>
        <p:spPr>
          <a:xfrm>
            <a:off x="218160" y="3429000"/>
            <a:ext cx="11512286" cy="3272247"/>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3429001"/>
            <a:ext cx="11512286" cy="32722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sz="2000" dirty="0">
                <a:solidFill>
                  <a:schemeClr val="tx1"/>
                </a:solidFill>
              </a:rPr>
              <a:t>Boek 2 en 3.</a:t>
            </a:r>
          </a:p>
          <a:p>
            <a:pPr marL="285750" indent="-285750">
              <a:buFont typeface="Arial" panose="020B0604020202020204" pitchFamily="34" charset="0"/>
              <a:buChar char="•"/>
            </a:pPr>
            <a:endParaRPr lang="nl-NL" sz="2000" dirty="0">
              <a:solidFill>
                <a:schemeClr val="tx1"/>
              </a:solidFill>
            </a:endParaRPr>
          </a:p>
          <a:p>
            <a:pPr marL="285750" indent="-285750">
              <a:buFont typeface="Arial" panose="020B0604020202020204" pitchFamily="34" charset="0"/>
              <a:buChar char="•"/>
            </a:pPr>
            <a:r>
              <a:rPr lang="nl-NL" sz="2000" dirty="0">
                <a:solidFill>
                  <a:schemeClr val="tx1"/>
                </a:solidFill>
              </a:rPr>
              <a:t>Mel Wallis de Vries, 1973.</a:t>
            </a:r>
          </a:p>
          <a:p>
            <a:pPr marL="285750" indent="-285750">
              <a:buFont typeface="Arial" panose="020B0604020202020204" pitchFamily="34" charset="0"/>
              <a:buChar char="•"/>
            </a:pPr>
            <a:endParaRPr lang="nl-NL" sz="2000" dirty="0">
              <a:solidFill>
                <a:schemeClr val="tx1"/>
              </a:solidFill>
            </a:endParaRPr>
          </a:p>
          <a:p>
            <a:pPr marL="285750" indent="-285750">
              <a:buFont typeface="Arial" panose="020B0604020202020204" pitchFamily="34" charset="0"/>
              <a:buChar char="•"/>
            </a:pPr>
            <a:r>
              <a:rPr lang="nl-NL" sz="2000" dirty="0">
                <a:solidFill>
                  <a:schemeClr val="tx1"/>
                </a:solidFill>
              </a:rPr>
              <a:t>20 boeken.</a:t>
            </a:r>
          </a:p>
          <a:p>
            <a:pPr marL="285750" indent="-285750">
              <a:buFont typeface="Arial" panose="020B0604020202020204" pitchFamily="34" charset="0"/>
              <a:buChar char="•"/>
            </a:pPr>
            <a:endParaRPr lang="nl-NL" sz="2000" dirty="0">
              <a:solidFill>
                <a:schemeClr val="tx1"/>
              </a:solidFill>
            </a:endParaRPr>
          </a:p>
          <a:p>
            <a:pPr marL="285750" indent="-285750">
              <a:buFont typeface="Arial" panose="020B0604020202020204" pitchFamily="34" charset="0"/>
              <a:buChar char="•"/>
            </a:pPr>
            <a:r>
              <a:rPr lang="nl-NL" sz="2000" dirty="0">
                <a:solidFill>
                  <a:schemeClr val="tx1"/>
                </a:solidFill>
              </a:rPr>
              <a:t>Genre: (Jeugd)Thriller.</a:t>
            </a:r>
          </a:p>
          <a:p>
            <a:pPr marL="285750" indent="-285750">
              <a:buFont typeface="Arial" panose="020B0604020202020204" pitchFamily="34" charset="0"/>
              <a:buChar char="•"/>
            </a:pPr>
            <a:endParaRPr lang="nl-NL" sz="2000" dirty="0">
              <a:solidFill>
                <a:schemeClr val="tx1"/>
              </a:solidFill>
            </a:endParaRPr>
          </a:p>
          <a:p>
            <a:pPr marL="285750" indent="-285750">
              <a:buFont typeface="Arial" panose="020B0604020202020204" pitchFamily="34" charset="0"/>
              <a:buChar char="•"/>
            </a:pPr>
            <a:r>
              <a:rPr lang="nl-NL" sz="2000" dirty="0">
                <a:solidFill>
                  <a:schemeClr val="tx1"/>
                </a:solidFill>
              </a:rPr>
              <a:t>Ik-perspectief.</a:t>
            </a:r>
          </a:p>
          <a:p>
            <a:pPr marL="285750" indent="-285750">
              <a:buFont typeface="Arial" panose="020B0604020202020204" pitchFamily="34" charset="0"/>
              <a:buChar char="•"/>
            </a:pPr>
            <a:endParaRPr lang="nl-NL" dirty="0">
              <a:solidFill>
                <a:schemeClr val="tx1"/>
              </a:solidFill>
            </a:endParaRPr>
          </a:p>
        </p:txBody>
      </p:sp>
      <p:sp>
        <p:nvSpPr>
          <p:cNvPr id="5" name="Tijdelijke aanduiding voor inhoud 1"/>
          <p:cNvSpPr txBox="1">
            <a:spLocks/>
          </p:cNvSpPr>
          <p:nvPr/>
        </p:nvSpPr>
        <p:spPr>
          <a:xfrm>
            <a:off x="1473219" y="2620602"/>
            <a:ext cx="8065228"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endParaRPr lang="nl-NL" sz="2700" b="1" dirty="0"/>
          </a:p>
        </p:txBody>
      </p:sp>
      <p:sp>
        <p:nvSpPr>
          <p:cNvPr id="6" name="Rechthoek 5">
            <a:extLst>
              <a:ext uri="{FF2B5EF4-FFF2-40B4-BE49-F238E27FC236}">
                <a16:creationId xmlns:a16="http://schemas.microsoft.com/office/drawing/2014/main" id="{1B4B8408-091F-475C-92C6-8410817E0EDD}"/>
              </a:ext>
            </a:extLst>
          </p:cNvPr>
          <p:cNvSpPr/>
          <p:nvPr/>
        </p:nvSpPr>
        <p:spPr>
          <a:xfrm>
            <a:off x="8990515" y="5512997"/>
            <a:ext cx="5408212" cy="2968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32" name="Picture 8" descr="bol.com | Mel Wallis de Vries Boeken kopen? Kijk snel!">
            <a:extLst>
              <a:ext uri="{FF2B5EF4-FFF2-40B4-BE49-F238E27FC236}">
                <a16:creationId xmlns:a16="http://schemas.microsoft.com/office/drawing/2014/main" id="{1FCFF3B1-39E3-4826-BA04-9D77C88B8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471" y="3559427"/>
            <a:ext cx="1997351" cy="3011391"/>
          </a:xfrm>
          <a:prstGeom prst="rect">
            <a:avLst/>
          </a:prstGeom>
          <a:noFill/>
          <a:ln>
            <a:noFill/>
          </a:ln>
        </p:spPr>
      </p:pic>
      <p:sp>
        <p:nvSpPr>
          <p:cNvPr id="7" name="Rechthoek 6">
            <a:extLst>
              <a:ext uri="{FF2B5EF4-FFF2-40B4-BE49-F238E27FC236}">
                <a16:creationId xmlns:a16="http://schemas.microsoft.com/office/drawing/2014/main" id="{48C71DEA-19CB-4B05-859F-8E5935CA8711}"/>
              </a:ext>
            </a:extLst>
          </p:cNvPr>
          <p:cNvSpPr/>
          <p:nvPr/>
        </p:nvSpPr>
        <p:spPr>
          <a:xfrm>
            <a:off x="8235211" y="5786765"/>
            <a:ext cx="2482787" cy="2535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36" name="Picture 12" descr="Wild, Mel Wallis de Vries | 9789026147036 | Boek - bookspot.nl">
            <a:extLst>
              <a:ext uri="{FF2B5EF4-FFF2-40B4-BE49-F238E27FC236}">
                <a16:creationId xmlns:a16="http://schemas.microsoft.com/office/drawing/2014/main" id="{C8E08473-031A-43EB-91A0-94FC9F3EA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595" y="3559427"/>
            <a:ext cx="1870232" cy="3011391"/>
          </a:xfrm>
          <a:prstGeom prst="rect">
            <a:avLst/>
          </a:prstGeom>
          <a:noFill/>
          <a:ln>
            <a:noFill/>
          </a:ln>
        </p:spPr>
      </p:pic>
      <p:sp>
        <p:nvSpPr>
          <p:cNvPr id="8" name="Rechthoek 7">
            <a:extLst>
              <a:ext uri="{FF2B5EF4-FFF2-40B4-BE49-F238E27FC236}">
                <a16:creationId xmlns:a16="http://schemas.microsoft.com/office/drawing/2014/main" id="{E380EE2D-2984-4931-A256-72047DC3AC0F}"/>
              </a:ext>
            </a:extLst>
          </p:cNvPr>
          <p:cNvSpPr/>
          <p:nvPr/>
        </p:nvSpPr>
        <p:spPr>
          <a:xfrm>
            <a:off x="5817054" y="5687521"/>
            <a:ext cx="1314199" cy="1612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0" name="Picture 16" descr="Recensie: Haat – Pluizenbol.nl">
            <a:extLst>
              <a:ext uri="{FF2B5EF4-FFF2-40B4-BE49-F238E27FC236}">
                <a16:creationId xmlns:a16="http://schemas.microsoft.com/office/drawing/2014/main" id="{880588B9-DC1F-4129-9843-7A18E07A41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070" y="3553150"/>
            <a:ext cx="1870232" cy="3014901"/>
          </a:xfrm>
          <a:prstGeom prst="rect">
            <a:avLst/>
          </a:prstGeom>
          <a:noFill/>
          <a:ln>
            <a:noFill/>
          </a:ln>
        </p:spPr>
      </p:pic>
    </p:spTree>
    <p:extLst>
      <p:ext uri="{BB962C8B-B14F-4D97-AF65-F5344CB8AC3E}">
        <p14:creationId xmlns:p14="http://schemas.microsoft.com/office/powerpoint/2010/main" val="2500442739"/>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40"/>
                                        </p:tgtEl>
                                        <p:attrNameLst>
                                          <p:attrName>style.visibility</p:attrName>
                                        </p:attrNameLst>
                                      </p:cBhvr>
                                      <p:to>
                                        <p:strVal val="visible"/>
                                      </p:to>
                                    </p:set>
                                    <p:animEffect transition="in" filter="wipe(down)">
                                      <p:cBhvr>
                                        <p:cTn id="10" dur="500"/>
                                        <p:tgtEl>
                                          <p:spTgt spid="1040"/>
                                        </p:tgtEl>
                                      </p:cBhvr>
                                    </p:animEffect>
                                  </p:childTnLst>
                                </p:cTn>
                              </p:par>
                              <p:par>
                                <p:cTn id="11" presetID="22" presetClass="entr" presetSubtype="4"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wipe(down)">
                                      <p:cBhvr>
                                        <p:cTn id="13" dur="500"/>
                                        <p:tgtEl>
                                          <p:spTgt spid="1032"/>
                                        </p:tgtEl>
                                      </p:cBhvr>
                                    </p:animEffect>
                                  </p:childTnLst>
                                </p:cTn>
                              </p:par>
                              <p:par>
                                <p:cTn id="14" presetID="22" presetClass="entr" presetSubtype="4" fill="hold" nodeType="withEffect">
                                  <p:stCondLst>
                                    <p:cond delay="0"/>
                                  </p:stCondLst>
                                  <p:childTnLst>
                                    <p:set>
                                      <p:cBhvr>
                                        <p:cTn id="15" dur="1" fill="hold">
                                          <p:stCondLst>
                                            <p:cond delay="0"/>
                                          </p:stCondLst>
                                        </p:cTn>
                                        <p:tgtEl>
                                          <p:spTgt spid="1036"/>
                                        </p:tgtEl>
                                        <p:attrNameLst>
                                          <p:attrName>style.visibility</p:attrName>
                                        </p:attrNameLst>
                                      </p:cBhvr>
                                      <p:to>
                                        <p:strVal val="visible"/>
                                      </p:to>
                                    </p:set>
                                    <p:animEffect transition="in" filter="wipe(down)">
                                      <p:cBhvr>
                                        <p:cTn id="16"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3" name="Rechthoek 2"/>
          <p:cNvSpPr/>
          <p:nvPr/>
        </p:nvSpPr>
        <p:spPr>
          <a:xfrm>
            <a:off x="218160" y="3763617"/>
            <a:ext cx="11512286" cy="2937630"/>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3763617"/>
            <a:ext cx="11512286" cy="2937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nl-NL" sz="2800" dirty="0">
                <a:solidFill>
                  <a:schemeClr val="tx1"/>
                </a:solidFill>
              </a:rPr>
              <a:t>Alle boeken.                Waarom?</a:t>
            </a:r>
          </a:p>
          <a:p>
            <a:endParaRPr lang="nl-NL" sz="2800" dirty="0">
              <a:solidFill>
                <a:schemeClr val="tx1"/>
              </a:solidFill>
            </a:endParaRPr>
          </a:p>
          <a:p>
            <a:pPr marL="285750" indent="-285750">
              <a:buFont typeface="Arial" panose="020B0604020202020204" pitchFamily="34" charset="0"/>
              <a:buChar char="•"/>
            </a:pPr>
            <a:r>
              <a:rPr lang="nl-NL" sz="2800" dirty="0">
                <a:solidFill>
                  <a:schemeClr val="tx1"/>
                </a:solidFill>
              </a:rPr>
              <a:t> Fijn.                              Doorlezen</a:t>
            </a:r>
          </a:p>
          <a:p>
            <a:endParaRPr lang="nl-NL" sz="2400" dirty="0">
              <a:solidFill>
                <a:schemeClr val="tx1"/>
              </a:solidFill>
            </a:endParaRPr>
          </a:p>
        </p:txBody>
      </p:sp>
      <p:sp>
        <p:nvSpPr>
          <p:cNvPr id="5" name="Tijdelijke aanduiding voor inhoud 1"/>
          <p:cNvSpPr txBox="1">
            <a:spLocks/>
          </p:cNvSpPr>
          <p:nvPr/>
        </p:nvSpPr>
        <p:spPr>
          <a:xfrm>
            <a:off x="1703294" y="2668747"/>
            <a:ext cx="8065228"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dirty="0"/>
              <a:t>Kop 3: Ik-perspectief (land)	</a:t>
            </a:r>
          </a:p>
          <a:p>
            <a:pPr marL="0" indent="0">
              <a:buFont typeface="Arial" panose="020B0604020202020204" pitchFamily="34" charset="0"/>
              <a:buNone/>
            </a:pPr>
            <a:endParaRPr lang="nl-NL" dirty="0"/>
          </a:p>
          <a:p>
            <a:pPr marL="0" indent="0">
              <a:buFont typeface="Arial" panose="020B0604020202020204" pitchFamily="34" charset="0"/>
              <a:buNone/>
            </a:pPr>
            <a:endParaRPr lang="nl-NL" sz="2700" b="1" dirty="0"/>
          </a:p>
        </p:txBody>
      </p:sp>
      <p:sp>
        <p:nvSpPr>
          <p:cNvPr id="6" name="Rechthoek 5">
            <a:extLst>
              <a:ext uri="{FF2B5EF4-FFF2-40B4-BE49-F238E27FC236}">
                <a16:creationId xmlns:a16="http://schemas.microsoft.com/office/drawing/2014/main" id="{0324B7DB-27D7-4ED1-817F-AD6ED0AF2969}"/>
              </a:ext>
            </a:extLst>
          </p:cNvPr>
          <p:cNvSpPr/>
          <p:nvPr/>
        </p:nvSpPr>
        <p:spPr>
          <a:xfrm>
            <a:off x="6578049" y="5927251"/>
            <a:ext cx="7153298" cy="2318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Picture 2" descr="cartoon ogen vector set - Download Free Vectors, Vector Bestanden ...">
            <a:extLst>
              <a:ext uri="{FF2B5EF4-FFF2-40B4-BE49-F238E27FC236}">
                <a16:creationId xmlns:a16="http://schemas.microsoft.com/office/drawing/2014/main" id="{D828D1AC-06DC-4E33-9007-DBD31172B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149" y="3960025"/>
            <a:ext cx="3754507" cy="2633759"/>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9" name="Inkt 8">
                <a:extLst>
                  <a:ext uri="{FF2B5EF4-FFF2-40B4-BE49-F238E27FC236}">
                    <a16:creationId xmlns:a16="http://schemas.microsoft.com/office/drawing/2014/main" id="{793D7D84-E350-439D-8ED4-CE6F22AB5295}"/>
                  </a:ext>
                </a:extLst>
              </p14:cNvPr>
              <p14:cNvContentPartPr/>
              <p14:nvPr/>
            </p14:nvContentPartPr>
            <p14:xfrm>
              <a:off x="4014976" y="4651090"/>
              <a:ext cx="360" cy="360"/>
            </p14:xfrm>
          </p:contentPart>
        </mc:Choice>
        <mc:Fallback xmlns="">
          <p:pic>
            <p:nvPicPr>
              <p:cNvPr id="9" name="Inkt 8">
                <a:extLst>
                  <a:ext uri="{FF2B5EF4-FFF2-40B4-BE49-F238E27FC236}">
                    <a16:creationId xmlns:a16="http://schemas.microsoft.com/office/drawing/2014/main" id="{793D7D84-E350-439D-8ED4-CE6F22AB5295}"/>
                  </a:ext>
                </a:extLst>
              </p:cNvPr>
              <p:cNvPicPr/>
              <p:nvPr/>
            </p:nvPicPr>
            <p:blipFill>
              <a:blip r:embed="rId5"/>
              <a:stretch>
                <a:fillRect/>
              </a:stretch>
            </p:blipFill>
            <p:spPr>
              <a:xfrm>
                <a:off x="3978976" y="46150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t 9">
                <a:extLst>
                  <a:ext uri="{FF2B5EF4-FFF2-40B4-BE49-F238E27FC236}">
                    <a16:creationId xmlns:a16="http://schemas.microsoft.com/office/drawing/2014/main" id="{5E7C23C0-7B44-4EB5-89A2-DD85F859F485}"/>
                  </a:ext>
                </a:extLst>
              </p14:cNvPr>
              <p14:cNvContentPartPr/>
              <p14:nvPr/>
            </p14:nvContentPartPr>
            <p14:xfrm>
              <a:off x="4014976" y="5499250"/>
              <a:ext cx="360" cy="360"/>
            </p14:xfrm>
          </p:contentPart>
        </mc:Choice>
        <mc:Fallback xmlns="">
          <p:pic>
            <p:nvPicPr>
              <p:cNvPr id="10" name="Inkt 9">
                <a:extLst>
                  <a:ext uri="{FF2B5EF4-FFF2-40B4-BE49-F238E27FC236}">
                    <a16:creationId xmlns:a16="http://schemas.microsoft.com/office/drawing/2014/main" id="{5E7C23C0-7B44-4EB5-89A2-DD85F859F485}"/>
                  </a:ext>
                </a:extLst>
              </p:cNvPr>
              <p:cNvPicPr/>
              <p:nvPr/>
            </p:nvPicPr>
            <p:blipFill>
              <a:blip r:embed="rId5"/>
              <a:stretch>
                <a:fillRect/>
              </a:stretch>
            </p:blipFill>
            <p:spPr>
              <a:xfrm>
                <a:off x="3978976" y="5463610"/>
                <a:ext cx="72000" cy="72000"/>
              </a:xfrm>
              <a:prstGeom prst="rect">
                <a:avLst/>
              </a:prstGeom>
            </p:spPr>
          </p:pic>
        </mc:Fallback>
      </mc:AlternateContent>
    </p:spTree>
    <p:extLst>
      <p:ext uri="{BB962C8B-B14F-4D97-AF65-F5344CB8AC3E}">
        <p14:creationId xmlns:p14="http://schemas.microsoft.com/office/powerpoint/2010/main" val="2400644905"/>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3" name="Rechthoek 2"/>
          <p:cNvSpPr/>
          <p:nvPr/>
        </p:nvSpPr>
        <p:spPr>
          <a:xfrm>
            <a:off x="218160" y="3604591"/>
            <a:ext cx="11512286" cy="3096656"/>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3604592"/>
            <a:ext cx="11512286" cy="30966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sz="2400" dirty="0">
                <a:solidFill>
                  <a:schemeClr val="tx1"/>
                </a:solidFill>
              </a:rPr>
              <a:t>Boek 2, 3 en 4.                         Inleven.                        </a:t>
            </a:r>
          </a:p>
          <a:p>
            <a:pPr marL="285750" indent="-285750">
              <a:buFont typeface="Arial" panose="020B0604020202020204" pitchFamily="34" charset="0"/>
              <a:buChar char="•"/>
            </a:pPr>
            <a:endParaRPr lang="nl-NL" sz="2400" dirty="0">
              <a:solidFill>
                <a:schemeClr val="tx1"/>
              </a:solidFill>
            </a:endParaRPr>
          </a:p>
          <a:p>
            <a:pPr marL="285750" indent="-285750">
              <a:buFont typeface="Arial" panose="020B0604020202020204" pitchFamily="34" charset="0"/>
              <a:buChar char="•"/>
            </a:pPr>
            <a:r>
              <a:rPr lang="nl-NL" sz="2400" dirty="0">
                <a:solidFill>
                  <a:schemeClr val="tx1"/>
                </a:solidFill>
              </a:rPr>
              <a:t>Ongeveer 15 </a:t>
            </a:r>
            <a:r>
              <a:rPr lang="nl-NL" sz="2400" dirty="0">
                <a:solidFill>
                  <a:schemeClr val="tx1"/>
                </a:solidFill>
                <a:sym typeface="Wingdings" panose="05000000000000000000" pitchFamily="2" charset="2"/>
              </a:rPr>
              <a:t> 20.                  Begrijpen.     </a:t>
            </a:r>
          </a:p>
          <a:p>
            <a:pPr marL="285750" indent="-285750">
              <a:buFont typeface="Arial" panose="020B0604020202020204" pitchFamily="34" charset="0"/>
              <a:buChar char="•"/>
            </a:pPr>
            <a:endParaRPr lang="nl-NL" sz="2400" dirty="0">
              <a:solidFill>
                <a:schemeClr val="tx1"/>
              </a:solidFill>
              <a:sym typeface="Wingdings" panose="05000000000000000000" pitchFamily="2" charset="2"/>
            </a:endParaRPr>
          </a:p>
          <a:p>
            <a:pPr marL="285750" indent="-285750">
              <a:buFont typeface="Arial" panose="020B0604020202020204" pitchFamily="34" charset="0"/>
              <a:buChar char="•"/>
            </a:pPr>
            <a:r>
              <a:rPr lang="nl-NL" sz="2400" dirty="0">
                <a:solidFill>
                  <a:schemeClr val="tx1"/>
                </a:solidFill>
                <a:sym typeface="Wingdings" panose="05000000000000000000" pitchFamily="2" charset="2"/>
              </a:rPr>
              <a:t>Leuker.</a:t>
            </a:r>
          </a:p>
          <a:p>
            <a:endParaRPr lang="nl-NL" dirty="0">
              <a:solidFill>
                <a:schemeClr val="tx1"/>
              </a:solidFill>
              <a:sym typeface="Wingdings" panose="05000000000000000000" pitchFamily="2" charset="2"/>
            </a:endParaRPr>
          </a:p>
        </p:txBody>
      </p:sp>
      <p:sp>
        <p:nvSpPr>
          <p:cNvPr id="5" name="Tijdelijke aanduiding voor inhoud 1"/>
          <p:cNvSpPr txBox="1">
            <a:spLocks/>
          </p:cNvSpPr>
          <p:nvPr/>
        </p:nvSpPr>
        <p:spPr>
          <a:xfrm>
            <a:off x="1989984" y="2370531"/>
            <a:ext cx="8065228" cy="1713833"/>
          </a:xfrm>
          <a:prstGeom prst="rect">
            <a:avLst/>
          </a:prstGeom>
        </p:spPr>
        <p:txBody>
          <a:bodyPr vert="horz" lIns="91440" tIns="45720" rIns="91440" bIns="45720" rtlCol="0">
            <a:normAutofit fontScale="92500" lnSpcReduction="10000"/>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	Kop 4: Leeftijden (land)</a:t>
            </a:r>
          </a:p>
          <a:p>
            <a:pPr marL="0" indent="0">
              <a:buFont typeface="Arial" panose="020B0604020202020204" pitchFamily="34" charset="0"/>
              <a:buNone/>
            </a:pPr>
            <a:endParaRPr lang="nl-NL" dirty="0"/>
          </a:p>
          <a:p>
            <a:pPr marL="0" indent="0">
              <a:buFont typeface="Arial" panose="020B0604020202020204" pitchFamily="34" charset="0"/>
              <a:buNone/>
            </a:pPr>
            <a:r>
              <a:rPr lang="nl-NL" sz="2700" b="1" dirty="0"/>
              <a:t> </a:t>
            </a:r>
          </a:p>
        </p:txBody>
      </p:sp>
      <mc:AlternateContent xmlns:mc="http://schemas.openxmlformats.org/markup-compatibility/2006" xmlns:p14="http://schemas.microsoft.com/office/powerpoint/2010/main">
        <mc:Choice Requires="p14">
          <p:contentPart p14:bwMode="auto" r:id="rId3">
            <p14:nvContentPartPr>
              <p14:cNvPr id="6" name="Inkt 5">
                <a:extLst>
                  <a:ext uri="{FF2B5EF4-FFF2-40B4-BE49-F238E27FC236}">
                    <a16:creationId xmlns:a16="http://schemas.microsoft.com/office/drawing/2014/main" id="{86EA00CB-5C39-4AD5-A04C-38C462BC1C54}"/>
                  </a:ext>
                </a:extLst>
              </p14:cNvPr>
              <p14:cNvContentPartPr/>
              <p14:nvPr/>
            </p14:nvContentPartPr>
            <p14:xfrm>
              <a:off x="4558513" y="4279706"/>
              <a:ext cx="360" cy="360"/>
            </p14:xfrm>
          </p:contentPart>
        </mc:Choice>
        <mc:Fallback xmlns="">
          <p:pic>
            <p:nvPicPr>
              <p:cNvPr id="6" name="Inkt 5">
                <a:extLst>
                  <a:ext uri="{FF2B5EF4-FFF2-40B4-BE49-F238E27FC236}">
                    <a16:creationId xmlns:a16="http://schemas.microsoft.com/office/drawing/2014/main" id="{86EA00CB-5C39-4AD5-A04C-38C462BC1C54}"/>
                  </a:ext>
                </a:extLst>
              </p:cNvPr>
              <p:cNvPicPr/>
              <p:nvPr/>
            </p:nvPicPr>
            <p:blipFill>
              <a:blip r:embed="rId4"/>
              <a:stretch>
                <a:fillRect/>
              </a:stretch>
            </p:blipFill>
            <p:spPr>
              <a:xfrm>
                <a:off x="4522513" y="424406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t 6">
                <a:extLst>
                  <a:ext uri="{FF2B5EF4-FFF2-40B4-BE49-F238E27FC236}">
                    <a16:creationId xmlns:a16="http://schemas.microsoft.com/office/drawing/2014/main" id="{6237506C-8E3E-452C-B43D-24160D99E36F}"/>
                  </a:ext>
                </a:extLst>
              </p14:cNvPr>
              <p14:cNvContentPartPr/>
              <p14:nvPr/>
            </p14:nvContentPartPr>
            <p14:xfrm>
              <a:off x="4571473" y="5035706"/>
              <a:ext cx="360" cy="360"/>
            </p14:xfrm>
          </p:contentPart>
        </mc:Choice>
        <mc:Fallback xmlns="">
          <p:pic>
            <p:nvPicPr>
              <p:cNvPr id="7" name="Inkt 6">
                <a:extLst>
                  <a:ext uri="{FF2B5EF4-FFF2-40B4-BE49-F238E27FC236}">
                    <a16:creationId xmlns:a16="http://schemas.microsoft.com/office/drawing/2014/main" id="{6237506C-8E3E-452C-B43D-24160D99E36F}"/>
                  </a:ext>
                </a:extLst>
              </p:cNvPr>
              <p:cNvPicPr/>
              <p:nvPr/>
            </p:nvPicPr>
            <p:blipFill>
              <a:blip r:embed="rId4"/>
              <a:stretch>
                <a:fillRect/>
              </a:stretch>
            </p:blipFill>
            <p:spPr>
              <a:xfrm>
                <a:off x="4535473" y="4999706"/>
                <a:ext cx="72000" cy="72000"/>
              </a:xfrm>
              <a:prstGeom prst="rect">
                <a:avLst/>
              </a:prstGeom>
            </p:spPr>
          </p:pic>
        </mc:Fallback>
      </mc:AlternateContent>
      <p:sp>
        <p:nvSpPr>
          <p:cNvPr id="8" name="Rechthoek 7">
            <a:extLst>
              <a:ext uri="{FF2B5EF4-FFF2-40B4-BE49-F238E27FC236}">
                <a16:creationId xmlns:a16="http://schemas.microsoft.com/office/drawing/2014/main" id="{DBE00EE6-0DB7-426F-9A23-4C9852AA31A6}"/>
              </a:ext>
            </a:extLst>
          </p:cNvPr>
          <p:cNvSpPr/>
          <p:nvPr/>
        </p:nvSpPr>
        <p:spPr>
          <a:xfrm>
            <a:off x="11218258" y="6038357"/>
            <a:ext cx="1348326" cy="110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Karakter Van Een Vrouw En Man In Verschillende Leeftijden Een Baby ...">
            <a:extLst>
              <a:ext uri="{FF2B5EF4-FFF2-40B4-BE49-F238E27FC236}">
                <a16:creationId xmlns:a16="http://schemas.microsoft.com/office/drawing/2014/main" id="{3D637BC8-8FDE-4DE2-B4C5-6643FD0287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6322" y="3740969"/>
            <a:ext cx="3384859" cy="2935417"/>
          </a:xfrm>
          <a:prstGeom prst="rect">
            <a:avLst/>
          </a:prstGeom>
          <a:noFill/>
          <a:ln>
            <a:noFill/>
          </a:ln>
        </p:spPr>
      </p:pic>
    </p:spTree>
    <p:extLst>
      <p:ext uri="{BB962C8B-B14F-4D97-AF65-F5344CB8AC3E}">
        <p14:creationId xmlns:p14="http://schemas.microsoft.com/office/powerpoint/2010/main" val="835875452"/>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Mondriaan rood">
  <a:themeElements>
    <a:clrScheme name="Het Hooghuis - Mondriaan">
      <a:dk1>
        <a:sysClr val="windowText" lastClr="000000"/>
      </a:dk1>
      <a:lt1>
        <a:sysClr val="window" lastClr="FFFFFF"/>
      </a:lt1>
      <a:dk2>
        <a:srgbClr val="44546A"/>
      </a:dk2>
      <a:lt2>
        <a:srgbClr val="E7E6E6"/>
      </a:lt2>
      <a:accent1>
        <a:srgbClr val="008BD2"/>
      </a:accent1>
      <a:accent2>
        <a:srgbClr val="EF7D00"/>
      </a:accent2>
      <a:accent3>
        <a:srgbClr val="3FA535"/>
      </a:accent3>
      <a:accent4>
        <a:srgbClr val="CC171A"/>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CDAEB464-8CCD-4770-A6BB-6F142563692B}"/>
    </a:ext>
  </a:extLst>
</a:theme>
</file>

<file path=ppt/theme/theme2.xml><?xml version="1.0" encoding="utf-8"?>
<a:theme xmlns:a="http://schemas.openxmlformats.org/drawingml/2006/main" name="Mondriaan wit">
  <a:themeElements>
    <a:clrScheme name="Hooghuis - Heesch">
      <a:dk1>
        <a:sysClr val="windowText" lastClr="000000"/>
      </a:dk1>
      <a:lt1>
        <a:sysClr val="window" lastClr="FFFFFF"/>
      </a:lt1>
      <a:dk2>
        <a:srgbClr val="44546A"/>
      </a:dk2>
      <a:lt2>
        <a:srgbClr val="E7E6E6"/>
      </a:lt2>
      <a:accent1>
        <a:srgbClr val="CC171A"/>
      </a:accent1>
      <a:accent2>
        <a:srgbClr val="3FA535"/>
      </a:accent2>
      <a:accent3>
        <a:srgbClr val="EF7D00"/>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8DAC916E-DCC3-418F-A5F7-DA176ABC9EC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EA98D551D8E24888CE5BD7A406DE71" ma:contentTypeVersion="8" ma:contentTypeDescription="Een nieuw document maken." ma:contentTypeScope="" ma:versionID="41fe714d320db40e258b9ccf9954ad7e">
  <xsd:schema xmlns:xsd="http://www.w3.org/2001/XMLSchema" xmlns:xs="http://www.w3.org/2001/XMLSchema" xmlns:p="http://schemas.microsoft.com/office/2006/metadata/properties" xmlns:ns3="130eb203-568c-44ce-8a34-9643564aa445" xmlns:ns4="539aeb20-228f-48e5-9dff-2bcfc733acff" targetNamespace="http://schemas.microsoft.com/office/2006/metadata/properties" ma:root="true" ma:fieldsID="2879b92c2024b0f41df0d169444f5408" ns3:_="" ns4:_="">
    <xsd:import namespace="130eb203-568c-44ce-8a34-9643564aa445"/>
    <xsd:import namespace="539aeb20-228f-48e5-9dff-2bcfc733acf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0eb203-568c-44ce-8a34-9643564aa44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9aeb20-228f-48e5-9dff-2bcfc733acff"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description="" ma:internalName="SharedWithDetails" ma:readOnly="true">
      <xsd:simpleType>
        <xsd:restriction base="dms:Note">
          <xsd:maxLength value="255"/>
        </xsd:restriction>
      </xsd:simpleType>
    </xsd:element>
    <xsd:element name="SharingHintHash" ma:index="12"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E70671-3AC3-4F27-984C-C94C98A453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0eb203-568c-44ce-8a34-9643564aa445"/>
    <ds:schemaRef ds:uri="539aeb20-228f-48e5-9dff-2bcfc733ac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1556DB-2F74-4362-84A7-9ED4293B4077}">
  <ds:schemaRefs>
    <ds:schemaRef ds:uri="http://schemas.microsoft.com/sharepoint/v3/contenttype/forms"/>
  </ds:schemaRefs>
</ds:datastoreItem>
</file>

<file path=customXml/itemProps3.xml><?xml version="1.0" encoding="utf-8"?>
<ds:datastoreItem xmlns:ds="http://schemas.openxmlformats.org/officeDocument/2006/customXml" ds:itemID="{F952217A-E320-4CD3-B57A-EEB00A639204}">
  <ds:schemaRefs>
    <ds:schemaRef ds:uri="539aeb20-228f-48e5-9dff-2bcfc733acff"/>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30eb203-568c-44ce-8a34-9643564aa44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presentatie Mondriaan</Template>
  <TotalTime>2288</TotalTime>
  <Words>1261</Words>
  <Application>Microsoft Office PowerPoint</Application>
  <PresentationFormat>Breedbeeld</PresentationFormat>
  <Paragraphs>125</Paragraphs>
  <Slides>15</Slides>
  <Notes>13</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15</vt:i4>
      </vt:variant>
    </vt:vector>
  </HeadingPairs>
  <TitlesOfParts>
    <vt:vector size="19" baseType="lpstr">
      <vt:lpstr>Arial</vt:lpstr>
      <vt:lpstr>Calibri</vt:lpstr>
      <vt:lpstr>Mondriaan rood</vt:lpstr>
      <vt:lpstr>Mondriaan wit</vt:lpstr>
      <vt:lpstr>Literatuurpresentatie van  Faye van Ieperen H3a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Oefening spreekvaardigheid</dc:title>
  <dc:creator>Musters, MMW (Marloes)</dc:creator>
  <cp:lastModifiedBy>Faye van Ieperen</cp:lastModifiedBy>
  <cp:revision>33</cp:revision>
  <dcterms:created xsi:type="dcterms:W3CDTF">2018-01-12T07:46:41Z</dcterms:created>
  <dcterms:modified xsi:type="dcterms:W3CDTF">2020-06-17T10:23:49Z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0x01010073EA98D551D8E24888CE5BD7A406DE71</vt:lpwstr>
  </property>
</Properties>
</file>