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1" r:id="rId5"/>
    <p:sldId id="279" r:id="rId6"/>
    <p:sldId id="276" r:id="rId7"/>
    <p:sldId id="277" r:id="rId8"/>
    <p:sldId id="270" r:id="rId9"/>
    <p:sldId id="278" r:id="rId10"/>
    <p:sldId id="260" r:id="rId11"/>
    <p:sldId id="263" r:id="rId12"/>
    <p:sldId id="282" r:id="rId13"/>
    <p:sldId id="281" r:id="rId14"/>
    <p:sldId id="280" r:id="rId15"/>
    <p:sldId id="283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ijl, thema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748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1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7733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541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3284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213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5021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360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664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31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505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2631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804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281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45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554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96AE3-5AE7-417D-977E-9598C04ACE09}" type="datetimeFigureOut">
              <a:rPr lang="nl-NL" smtClean="0"/>
              <a:t>16-6-2020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979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f2lZ8cV5C8" TargetMode="External"/><Relationship Id="rId2" Type="http://schemas.openxmlformats.org/officeDocument/2006/relationships/hyperlink" Target="https://www.bing.com/videos/search?view=detail&amp;mid=2FE230C4AEC54D4441B42FE230C4AEC54D4441B4&amp;shtp=GetUrl&amp;shid=140ac326-05e3-4383-954c-c84f8b7c8b83&amp;shtk=SW50cm9kdWN0aWUga2VubmlzbWlkZGFnIHpvb8yIbm9zZW4gZG9vciBwcm9mLiBkci4gRnJhbnMgdmFuIEtuYXBlbg%3D%3D&amp;shdk=VWl0IGVlbiBzdGVla3Byb2VmIGJsaWprdCBkYXQgYmlqIHZlZWwgbWVkZXdlcmtlcnMgaW4gZGllcmVuc3BlY2lhYWx6YWtlbiwgdHVpbmNlbnRyYSBlbiBkaWVyZW5wZW5zaW9ucyBkZSBqdWlzdGUgdmFra2VubmlzIG92ZXIgem%2FDtm5vc2VuIG9udGJyZWVrdC4gRW4gZGF0IGlzIGJlcGFhbGQgbmlldCBoYW5kaWcgaW4gZWVuIGJyYW5jaGUgZGllIGhldCB2b29yYWwgdmFuIGtlbm5pcyBlbiBkZXNrdW5kaWdoZWlkIG1vZXQgaGViYmVuLiBQcm9mLiBkci4gRnJhbnMgdmFuIEtuYXBlbiwgaG9vZ2xlcmFhciBhYW4gZGUgRmFjdWx0ZWl0IERpZXJnZW5lZXNrdW5kZSB2YW4gZGUgVW5pdmVyc2l0ZWl0IC4uLg%3D%3D&amp;shhk=Lnn3MiRuyM30Ij2IQVcfhytrYcMC%2FzPU9HodwPRnAXg%3D&amp;form=VDSHOT&amp;shth=OSH.qAmOT3gCza%252BhcUB6D0zXE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0zYEdDfM1q8" TargetMode="External"/><Relationship Id="rId5" Type="http://schemas.openxmlformats.org/officeDocument/2006/relationships/hyperlink" Target="https://www.youtube.com/watch?v=6dRx3i7NFUw" TargetMode="External"/><Relationship Id="rId4" Type="http://schemas.openxmlformats.org/officeDocument/2006/relationships/hyperlink" Target="https://www.youtube.com/watch?v=IlXUH4LZ3OI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cg.nl/konijnen-en-knaagdieren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levendehave.nl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www.licg.nl/overige-dieren/" TargetMode="External"/><Relationship Id="rId4" Type="http://schemas.openxmlformats.org/officeDocument/2006/relationships/hyperlink" Target="https://www.licg.nl/weidedieren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5B0BE-0130-408B-8EBF-2F4EE830F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85556" y="1134037"/>
            <a:ext cx="13163107" cy="1739792"/>
          </a:xfrm>
        </p:spPr>
        <p:txBody>
          <a:bodyPr>
            <a:normAutofit/>
          </a:bodyPr>
          <a:lstStyle/>
          <a:p>
            <a:pPr algn="ctr"/>
            <a:r>
              <a:rPr lang="nl-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Diersoortverdieping </a:t>
            </a:r>
            <a:r>
              <a:rPr lang="nl-N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overige </a:t>
            </a:r>
            <a:r>
              <a:rPr lang="nl-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zoogdieren</a:t>
            </a:r>
            <a:endParaRPr lang="nl-NL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8BAFB5A-D9ED-4AE5-ABD2-B2DE97923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2626" y="3371827"/>
            <a:ext cx="5097237" cy="1983943"/>
          </a:xfrm>
        </p:spPr>
        <p:txBody>
          <a:bodyPr>
            <a:normAutofit/>
          </a:bodyPr>
          <a:lstStyle/>
          <a:p>
            <a:pPr algn="l"/>
            <a:r>
              <a:rPr lang="nl-NL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Gezondheid</a:t>
            </a:r>
            <a:endParaRPr lang="nl-NL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578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709DEAE-19BF-4048-A69B-9B7503831CC4}"/>
              </a:ext>
            </a:extLst>
          </p:cNvPr>
          <p:cNvSpPr txBox="1"/>
          <p:nvPr/>
        </p:nvSpPr>
        <p:spPr>
          <a:xfrm>
            <a:off x="604284" y="244549"/>
            <a:ext cx="109834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Gezondheid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Wat je in ieder geval moet kennen:</a:t>
            </a:r>
          </a:p>
          <a:p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Zoönosen</a:t>
            </a:r>
            <a:r>
              <a:rPr lang="nl-NL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nl-NL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-Infectie met mijten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Q-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fever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(Q-koorts)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-Huidschimmelinfectie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Ectyma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-Rabiës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-Leptospirose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-Worminfecties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45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A9D7739-4932-4A35-B288-898B9F2CB6C8}"/>
              </a:ext>
            </a:extLst>
          </p:cNvPr>
          <p:cNvSpPr txBox="1"/>
          <p:nvPr/>
        </p:nvSpPr>
        <p:spPr>
          <a:xfrm>
            <a:off x="1040129" y="361508"/>
            <a:ext cx="8756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Video’s over zoönose </a:t>
            </a:r>
            <a:endParaRPr lang="nl-NL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BED9E11-E72B-46D9-B358-03475BF3BDF4}"/>
              </a:ext>
            </a:extLst>
          </p:cNvPr>
          <p:cNvSpPr txBox="1"/>
          <p:nvPr/>
        </p:nvSpPr>
        <p:spPr>
          <a:xfrm>
            <a:off x="1040129" y="2113777"/>
            <a:ext cx="78426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Wat weet je van </a:t>
            </a:r>
            <a:r>
              <a:rPr lang="nl-NL" sz="32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zoönosen</a:t>
            </a: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? 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Hoe kun je ziek worden van dieren?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nl-NL" sz="32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Zoonose</a:t>
            </a: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 ziekte van dier op mens</a:t>
            </a:r>
            <a:endParaRPr lang="nl-NL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De kennis van nu: zoönose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Buitenhof: </a:t>
            </a:r>
            <a:r>
              <a:rPr lang="nl-NL" sz="3200" dirty="0" err="1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zoönosen</a:t>
            </a: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ADE8711-BEF4-4157-B6DC-530BD9ECAD81}"/>
              </a:ext>
            </a:extLst>
          </p:cNvPr>
          <p:cNvSpPr txBox="1"/>
          <p:nvPr/>
        </p:nvSpPr>
        <p:spPr>
          <a:xfrm>
            <a:off x="1646274" y="202018"/>
            <a:ext cx="8899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Opdrachten</a:t>
            </a:r>
            <a:endParaRPr lang="nl-NL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293223" y="1894114"/>
            <a:ext cx="76025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Oriënterende opdracht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Opdracht </a:t>
            </a:r>
            <a:r>
              <a:rPr lang="nl-NL" dirty="0" smtClean="0"/>
              <a:t>presentaties ziekten bij:</a:t>
            </a:r>
          </a:p>
          <a:p>
            <a:r>
              <a:rPr lang="nl-NL" dirty="0"/>
              <a:t>	</a:t>
            </a:r>
            <a:r>
              <a:rPr lang="nl-NL" dirty="0" smtClean="0"/>
              <a:t>1. </a:t>
            </a:r>
            <a:r>
              <a:rPr lang="nl-NL" dirty="0" smtClean="0"/>
              <a:t>gedomesticeerde </a:t>
            </a:r>
            <a:r>
              <a:rPr lang="nl-NL" dirty="0" smtClean="0"/>
              <a:t>diersoorten</a:t>
            </a:r>
          </a:p>
          <a:p>
            <a:r>
              <a:rPr lang="nl-NL" dirty="0"/>
              <a:t>	</a:t>
            </a:r>
            <a:r>
              <a:rPr lang="nl-NL" dirty="0" smtClean="0"/>
              <a:t>2. </a:t>
            </a:r>
            <a:r>
              <a:rPr lang="nl-NL" dirty="0" err="1" smtClean="0"/>
              <a:t>hobbyvee</a:t>
            </a:r>
            <a:r>
              <a:rPr lang="nl-NL" dirty="0" smtClean="0"/>
              <a:t> </a:t>
            </a:r>
            <a:endParaRPr lang="nl-NL" dirty="0"/>
          </a:p>
          <a:p>
            <a:r>
              <a:rPr lang="nl-NL"/>
              <a:t>	</a:t>
            </a:r>
            <a:r>
              <a:rPr lang="nl-NL" smtClean="0"/>
              <a:t>3. </a:t>
            </a:r>
            <a:r>
              <a:rPr lang="nl-NL" smtClean="0"/>
              <a:t>exotische </a:t>
            </a:r>
            <a:r>
              <a:rPr lang="nl-NL" dirty="0" smtClean="0"/>
              <a:t>zoogdieren</a:t>
            </a:r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Diergroepoverstijgende</a:t>
            </a:r>
            <a:r>
              <a:rPr lang="nl-NL" dirty="0" smtClean="0"/>
              <a:t> opdracht, onderdeel gezondheid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9734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04972F9-02F8-4A03-B323-5A3D5B1DA732}"/>
              </a:ext>
            </a:extLst>
          </p:cNvPr>
          <p:cNvSpPr txBox="1"/>
          <p:nvPr/>
        </p:nvSpPr>
        <p:spPr>
          <a:xfrm>
            <a:off x="444795" y="723014"/>
            <a:ext cx="113024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  <a:t>Afsluiting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25" y="2231119"/>
            <a:ext cx="2655441" cy="189674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051" y="4670296"/>
            <a:ext cx="3165663" cy="196604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449" y="1969634"/>
            <a:ext cx="3243240" cy="215822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3498" y="4480560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28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5568C01-C714-4BE2-83CE-2DADA6858F3A}"/>
              </a:ext>
            </a:extLst>
          </p:cNvPr>
          <p:cNvSpPr txBox="1"/>
          <p:nvPr/>
        </p:nvSpPr>
        <p:spPr>
          <a:xfrm>
            <a:off x="763772" y="318976"/>
            <a:ext cx="1066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Gezondheid?</a:t>
            </a:r>
            <a:endParaRPr lang="nl-NL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63773" y="1789611"/>
            <a:ext cx="836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Gezondheidscontrole overige zoogdieren in de praktijk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Gezondheid in theorie via LICG-pagina’s en Kenniskiem “Diergezondheid bij gezelschapsdieren”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 smtClean="0"/>
              <a:t>Soortspecifieke</a:t>
            </a:r>
            <a:r>
              <a:rPr lang="nl-NL" sz="2400" dirty="0" smtClean="0"/>
              <a:t> gezondheidszorg via LICG-pagina’s, </a:t>
            </a:r>
            <a:endParaRPr lang="nl-NL" sz="24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874" y="4560093"/>
            <a:ext cx="2779303" cy="208693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355" y="4577897"/>
            <a:ext cx="3493311" cy="196917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360" y="4499116"/>
            <a:ext cx="2867570" cy="214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24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B364BAB-9A2D-4C4F-9345-B12DC22D5805}"/>
              </a:ext>
            </a:extLst>
          </p:cNvPr>
          <p:cNvSpPr txBox="1"/>
          <p:nvPr/>
        </p:nvSpPr>
        <p:spPr>
          <a:xfrm>
            <a:off x="439479" y="210026"/>
            <a:ext cx="1131304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dirty="0">
                <a:latin typeface="Arial" panose="020B0604020202020204" pitchFamily="34" charset="0"/>
                <a:cs typeface="Arial" panose="020B0604020202020204" pitchFamily="34" charset="0"/>
              </a:rPr>
              <a:t>Als Houder van overige zoogdieren heb je kennis over:</a:t>
            </a:r>
          </a:p>
          <a:p>
            <a:pPr algn="ctr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Wet- en regelgeving</a:t>
            </a:r>
          </a:p>
          <a:p>
            <a:pPr algn="ctr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Invasieve soorten</a:t>
            </a:r>
          </a:p>
          <a:p>
            <a:pPr algn="ctr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Huisvesting</a:t>
            </a:r>
          </a:p>
          <a:p>
            <a:pPr algn="ctr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Voeding</a:t>
            </a:r>
          </a:p>
          <a:p>
            <a:pPr algn="ctr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Voortplanting</a:t>
            </a:r>
          </a:p>
          <a:p>
            <a:pPr algn="ctr"/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Gezondheid</a:t>
            </a:r>
          </a:p>
          <a:p>
            <a:pPr algn="ctr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Welzijn en gedrag</a:t>
            </a:r>
          </a:p>
          <a:p>
            <a:pPr algn="ctr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86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122CC10-39B5-44EC-BBF5-A589DD0C25F8}"/>
              </a:ext>
            </a:extLst>
          </p:cNvPr>
          <p:cNvSpPr txBox="1"/>
          <p:nvPr/>
        </p:nvSpPr>
        <p:spPr>
          <a:xfrm>
            <a:off x="287383" y="496388"/>
            <a:ext cx="10437223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DV overige zoogdieren</a:t>
            </a:r>
            <a:endParaRPr lang="nl-NL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Wat je moet </a:t>
            </a:r>
            <a:r>
              <a:rPr lang="nl-NL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weten…</a:t>
            </a:r>
          </a:p>
          <a:p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houder van overige </a:t>
            </a:r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zoogdieren:</a:t>
            </a:r>
          </a:p>
          <a:p>
            <a:endParaRPr lang="nl-N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heeft kennis van ziektebeelden, </a:t>
            </a:r>
            <a:r>
              <a:rPr lang="nl-NL" i="1" dirty="0" err="1">
                <a:latin typeface="Arial" panose="020B0604020202020204" pitchFamily="34" charset="0"/>
                <a:cs typeface="Arial" panose="020B0604020202020204" pitchFamily="34" charset="0"/>
              </a:rPr>
              <a:t>zoönosen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, fysieke en gedragsmatige afwijkingen bij overige zoogdieren </a:t>
            </a:r>
            <a:endParaRPr lang="nl-NL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heeft kennis van preventieve en curatieve gezondheidszorg</a:t>
            </a:r>
          </a:p>
          <a:p>
            <a:endParaRPr lang="nl-NL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heeft kennis van de </a:t>
            </a:r>
            <a:r>
              <a:rPr lang="nl-NL" b="1" i="1" dirty="0">
                <a:latin typeface="Arial" panose="020B0604020202020204" pitchFamily="34" charset="0"/>
                <a:cs typeface="Arial" panose="020B0604020202020204" pitchFamily="34" charset="0"/>
              </a:rPr>
              <a:t>huisvesting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nl-NL" b="1" i="1" dirty="0">
                <a:latin typeface="Arial" panose="020B0604020202020204" pitchFamily="34" charset="0"/>
                <a:cs typeface="Arial" panose="020B0604020202020204" pitchFamily="34" charset="0"/>
              </a:rPr>
              <a:t>zieke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 en van (besmettelijke) ziekte verdachte dieren </a:t>
            </a:r>
          </a:p>
        </p:txBody>
      </p:sp>
    </p:spTree>
    <p:extLst>
      <p:ext uri="{BB962C8B-B14F-4D97-AF65-F5344CB8AC3E}">
        <p14:creationId xmlns:p14="http://schemas.microsoft.com/office/powerpoint/2010/main" val="1906952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919B13-101C-4BBE-84B7-1CF08AE6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918" y="184260"/>
            <a:ext cx="6951479" cy="1325563"/>
          </a:xfrm>
        </p:spPr>
        <p:txBody>
          <a:bodyPr>
            <a:noAutofit/>
          </a:bodyPr>
          <a:lstStyle/>
          <a:p>
            <a:r>
              <a:rPr lang="nl-NL" sz="6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Leerdoelen</a:t>
            </a:r>
            <a:endParaRPr lang="nl-NL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519DEDD-ABA2-4B6B-9C7A-CA5EBA95ED12}"/>
              </a:ext>
            </a:extLst>
          </p:cNvPr>
          <p:cNvSpPr txBox="1"/>
          <p:nvPr/>
        </p:nvSpPr>
        <p:spPr>
          <a:xfrm>
            <a:off x="613955" y="1718828"/>
            <a:ext cx="8712926" cy="37856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 kunt: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-de </a:t>
            </a: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meest voorkomende ziektebeelden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herkennen en beschrijven.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-de kenmerken van een </a:t>
            </a: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zoönose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omschrijven 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-de </a:t>
            </a: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meest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voorkomende fysieke afwijkingen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benoemen en beschrijven.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-beschrijven wat er verstaan wordt onder </a:t>
            </a: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preventieve en curatieve gezondheidszorg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maatregelen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kunnen benoemen en verklaren.</a:t>
            </a:r>
          </a:p>
        </p:txBody>
      </p:sp>
    </p:spTree>
    <p:extLst>
      <p:ext uri="{BB962C8B-B14F-4D97-AF65-F5344CB8AC3E}">
        <p14:creationId xmlns:p14="http://schemas.microsoft.com/office/powerpoint/2010/main" val="2859428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ADE8711-BEF4-4157-B6DC-530BD9ECAD81}"/>
              </a:ext>
            </a:extLst>
          </p:cNvPr>
          <p:cNvSpPr txBox="1"/>
          <p:nvPr/>
        </p:nvSpPr>
        <p:spPr>
          <a:xfrm>
            <a:off x="1646274" y="202018"/>
            <a:ext cx="8899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Theorie Gezondheid</a:t>
            </a:r>
            <a:endParaRPr lang="nl-NL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293223" y="1894114"/>
            <a:ext cx="90656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Kenniskiem Diergezondheid bij gezelschapsdieren, </a:t>
            </a:r>
            <a:r>
              <a:rPr lang="nl-NL" dirty="0" err="1" smtClean="0"/>
              <a:t>hfd</a:t>
            </a:r>
            <a:r>
              <a:rPr lang="nl-NL" dirty="0" smtClean="0"/>
              <a:t>. </a:t>
            </a:r>
            <a:r>
              <a:rPr lang="nl-NL" dirty="0"/>
              <a:t>4</a:t>
            </a:r>
            <a:r>
              <a:rPr lang="nl-NL" dirty="0" smtClean="0"/>
              <a:t> en 5</a:t>
            </a:r>
          </a:p>
          <a:p>
            <a:endParaRPr lang="nl-NL" dirty="0"/>
          </a:p>
          <a:p>
            <a:r>
              <a:rPr lang="nl-NL" dirty="0" smtClean="0"/>
              <a:t>Kenniskiem Infectieziekten </a:t>
            </a:r>
          </a:p>
          <a:p>
            <a:endParaRPr lang="nl-NL" dirty="0" smtClean="0"/>
          </a:p>
          <a:p>
            <a:r>
              <a:rPr lang="nl-NL" dirty="0"/>
              <a:t>Website levende have: </a:t>
            </a:r>
            <a:r>
              <a:rPr lang="nl-NL" dirty="0">
                <a:hlinkClick r:id="rId2"/>
              </a:rPr>
              <a:t>https://www.levendehave.nl/</a:t>
            </a:r>
            <a:r>
              <a:rPr lang="nl-NL" dirty="0"/>
              <a:t> </a:t>
            </a:r>
          </a:p>
          <a:p>
            <a:endParaRPr lang="nl-NL" dirty="0" smtClean="0"/>
          </a:p>
          <a:p>
            <a:r>
              <a:rPr lang="nl-NL" dirty="0" smtClean="0"/>
              <a:t>LICG-pagina konijnen </a:t>
            </a:r>
            <a:r>
              <a:rPr lang="nl-NL" dirty="0"/>
              <a:t>en knaagdieren: </a:t>
            </a:r>
            <a:r>
              <a:rPr lang="nl-NL" dirty="0">
                <a:hlinkClick r:id="rId3"/>
              </a:rPr>
              <a:t>https://www.licg.nl/konijnen-en-knaagdieren</a:t>
            </a:r>
            <a:r>
              <a:rPr lang="nl-NL" dirty="0" smtClean="0">
                <a:hlinkClick r:id="rId3"/>
              </a:rPr>
              <a:t>/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LICG-pagina weidedieren</a:t>
            </a:r>
            <a:r>
              <a:rPr lang="nl-NL" dirty="0"/>
              <a:t>: </a:t>
            </a:r>
            <a:r>
              <a:rPr lang="nl-NL" dirty="0">
                <a:hlinkClick r:id="rId4"/>
              </a:rPr>
              <a:t>https://www.licg.nl/weidedieren</a:t>
            </a:r>
            <a:r>
              <a:rPr lang="nl-NL" dirty="0" smtClean="0">
                <a:hlinkClick r:id="rId4"/>
              </a:rPr>
              <a:t>/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LICG- pagina </a:t>
            </a:r>
            <a:r>
              <a:rPr lang="nl-NL" dirty="0"/>
              <a:t>overige dieren: </a:t>
            </a:r>
            <a:r>
              <a:rPr lang="nl-NL" dirty="0">
                <a:hlinkClick r:id="rId5"/>
              </a:rPr>
              <a:t>https://www.licg.nl/overige-dieren</a:t>
            </a:r>
            <a:r>
              <a:rPr lang="nl-NL" dirty="0" smtClean="0">
                <a:hlinkClick r:id="rId5"/>
              </a:rPr>
              <a:t>/</a:t>
            </a:r>
            <a:r>
              <a:rPr lang="nl-NL" dirty="0" smtClean="0"/>
              <a:t> 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Naslagbron Gezondheid overige zoogdieren</a:t>
            </a:r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3090" y="5092907"/>
            <a:ext cx="1047750" cy="1543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7520" y="5092907"/>
            <a:ext cx="10477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53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A9D7739-4932-4A35-B288-898B9F2CB6C8}"/>
              </a:ext>
            </a:extLst>
          </p:cNvPr>
          <p:cNvSpPr txBox="1"/>
          <p:nvPr/>
        </p:nvSpPr>
        <p:spPr>
          <a:xfrm>
            <a:off x="2394984" y="361508"/>
            <a:ext cx="7402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  <a:t>Wat weten jullie nog?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BED9E11-E72B-46D9-B358-03475BF3BDF4}"/>
              </a:ext>
            </a:extLst>
          </p:cNvPr>
          <p:cNvSpPr txBox="1"/>
          <p:nvPr/>
        </p:nvSpPr>
        <p:spPr>
          <a:xfrm>
            <a:off x="6617970" y="1656577"/>
            <a:ext cx="53149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-Wat betekent preventieve en curatieve gezondheidszorg?</a:t>
            </a: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-Wat is een zoönose? Noem een paar voorbeelden.</a:t>
            </a: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-Hoe kun je bepalen of een dier gezond is?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7B74FF3-3E69-4733-A144-826D9958C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18" y="1656577"/>
            <a:ext cx="5474682" cy="45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7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709DEAE-19BF-4048-A69B-9B7503831CC4}"/>
              </a:ext>
            </a:extLst>
          </p:cNvPr>
          <p:cNvSpPr txBox="1"/>
          <p:nvPr/>
        </p:nvSpPr>
        <p:spPr>
          <a:xfrm>
            <a:off x="604284" y="244549"/>
            <a:ext cx="1098343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Gezondheid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Wat je in ieder geval moet kennen:</a:t>
            </a:r>
          </a:p>
          <a:p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Huisvesting van zieke en van (besmettelijke) ziekte verdachte dieren:</a:t>
            </a:r>
          </a:p>
          <a:p>
            <a:endParaRPr lang="nl-NL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Besmettelijke ziekten bij dieren uit de soortenlijst (opdracht)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Preventie, symptomen, ziekteverloop en behandeling van deze ziekten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Kennis van huisvesting in ziekenboeg, isolatie en quarantaine;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Welke huisvesting moet je kiezen?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Welke hygiënische maatregelen moet je nemen?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323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709DEAE-19BF-4048-A69B-9B7503831CC4}"/>
              </a:ext>
            </a:extLst>
          </p:cNvPr>
          <p:cNvSpPr txBox="1"/>
          <p:nvPr/>
        </p:nvSpPr>
        <p:spPr>
          <a:xfrm>
            <a:off x="604284" y="244549"/>
            <a:ext cx="109834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Gezondheid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Wat je in ieder geval moet kennen:</a:t>
            </a:r>
          </a:p>
          <a:p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3B31BBD-64FE-445D-84C9-492AA7E05F62}"/>
              </a:ext>
            </a:extLst>
          </p:cNvPr>
          <p:cNvSpPr txBox="1"/>
          <p:nvPr/>
        </p:nvSpPr>
        <p:spPr>
          <a:xfrm>
            <a:off x="1071155" y="1964353"/>
            <a:ext cx="83210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Ziektebeelden (diersoorten soortenlijst):</a:t>
            </a:r>
          </a:p>
          <a:p>
            <a:endParaRPr lang="nl-NL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-Waartegen geënt wordt of kan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-Die aangifteplichtig zijn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Verder moet je kennis hebben van: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-Fysieke en gedragsmatige afwijkingen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-In- en uitwendige parasieten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-Vaccinaties volgens vaccinatieschema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-Verzorging van huid, haar en hoornige structuren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-Wanneer hulp in te schakelen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-Diergeneesmiddelen toedienen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082312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4E6DE7D47EF74BA8117F275DD6646B" ma:contentTypeVersion="13" ma:contentTypeDescription="Een nieuw document maken." ma:contentTypeScope="" ma:versionID="456f376afc22b020d6ae130bca1bba11">
  <xsd:schema xmlns:xsd="http://www.w3.org/2001/XMLSchema" xmlns:xs="http://www.w3.org/2001/XMLSchema" xmlns:p="http://schemas.microsoft.com/office/2006/metadata/properties" xmlns:ns3="9d1d01d2-f310-4d62-ab5b-250d88bb387d" xmlns:ns4="603f7ce1-a766-4f0a-a4fe-fc4c6dbce532" targetNamespace="http://schemas.microsoft.com/office/2006/metadata/properties" ma:root="true" ma:fieldsID="58c454b6ef12ceecb07b0572cee526b3" ns3:_="" ns4:_="">
    <xsd:import namespace="9d1d01d2-f310-4d62-ab5b-250d88bb387d"/>
    <xsd:import namespace="603f7ce1-a766-4f0a-a4fe-fc4c6dbce5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d01d2-f310-4d62-ab5b-250d88bb38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7ce1-a766-4f0a-a4fe-fc4c6dbce53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AC82BE-836D-41BD-8D88-C71B2C7F7E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3AC40A-F847-4C71-9194-F47145860FCB}">
  <ds:schemaRefs>
    <ds:schemaRef ds:uri="603f7ce1-a766-4f0a-a4fe-fc4c6dbce532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9d1d01d2-f310-4d62-ab5b-250d88bb387d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231CC1E-8F0C-4344-8861-4F26AD3F23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1d01d2-f310-4d62-ab5b-250d88bb387d"/>
    <ds:schemaRef ds:uri="603f7ce1-a766-4f0a-a4fe-fc4c6dbce5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481</TotalTime>
  <Words>467</Words>
  <Application>Microsoft Office PowerPoint</Application>
  <PresentationFormat>Breedbeeld</PresentationFormat>
  <Paragraphs>109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Diersoortverdieping overige zoogdieren</vt:lpstr>
      <vt:lpstr>PowerPoint-presentatie</vt:lpstr>
      <vt:lpstr>PowerPoint-presentatie</vt:lpstr>
      <vt:lpstr>PowerPoint-presentatie</vt:lpstr>
      <vt:lpstr>Leerdoelen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overige zoogdieren Theorie</dc:title>
  <dc:creator>Jeroen Brauckmann</dc:creator>
  <cp:lastModifiedBy>Sophie Witschge</cp:lastModifiedBy>
  <cp:revision>38</cp:revision>
  <dcterms:created xsi:type="dcterms:W3CDTF">2018-05-01T19:15:17Z</dcterms:created>
  <dcterms:modified xsi:type="dcterms:W3CDTF">2020-06-16T16:23:04Z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0x010100BB4E6DE7D47EF74BA8117F275DD6646B</vt:lpwstr>
  </property>
</Properties>
</file>