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9" r:id="rId7"/>
    <p:sldId id="277" r:id="rId8"/>
    <p:sldId id="278" r:id="rId9"/>
    <p:sldId id="268" r:id="rId10"/>
    <p:sldId id="286" r:id="rId11"/>
    <p:sldId id="285" r:id="rId12"/>
    <p:sldId id="287" r:id="rId13"/>
    <p:sldId id="288" r:id="rId14"/>
    <p:sldId id="289" r:id="rId15"/>
    <p:sldId id="290" r:id="rId16"/>
    <p:sldId id="28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09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90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7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70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4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582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15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48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9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1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89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12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14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00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67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79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8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B0BE-0130-408B-8EBF-2F4EE830F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2388" y="1251603"/>
            <a:ext cx="13163107" cy="1340921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Diersoortverdieping </a:t>
            </a:r>
            <a:r>
              <a:rPr lang="nl-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overige 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endParaRPr lang="nl-N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AFB5A-D9ED-4AE5-ABD2-B2DE9792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108" y="3580834"/>
            <a:ext cx="5110298" cy="1970880"/>
          </a:xfrm>
        </p:spPr>
        <p:txBody>
          <a:bodyPr>
            <a:normAutofit/>
          </a:bodyPr>
          <a:lstStyle/>
          <a:p>
            <a:pPr algn="l"/>
            <a:r>
              <a:rPr lang="nl-NL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Verzorging</a:t>
            </a:r>
            <a:endParaRPr lang="nl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4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459395" y="633093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84217" y="2299062"/>
            <a:ext cx="90656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Kenniskiem Diergezondheid bij gezelschapsdieren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6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Basisregels vervoer: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 veilig mogelijk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 kort mogelijk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 comfortabel mogelijk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Wijze van vervoer: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Konijnen en knaagdieren?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Paard/ezel,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hobbyvee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Exotische zoogdieren?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8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263452" y="620029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Verzorgingsplan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97280" y="2272937"/>
            <a:ext cx="906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Kenniskiem Diergezondheid bij gezelschapsdieren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0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267098" y="528590"/>
            <a:ext cx="8899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Reinigen en desinfecteren dierverblijf</a:t>
            </a: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67098" y="2795451"/>
            <a:ext cx="9065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Kenniskiem Huisvesting van gezelschapsdieren hfd.4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Wanneer en hoe reinigen?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Wanneer en hoe desinfecteren?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0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7602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video hanteren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Opdracht </a:t>
            </a:r>
            <a:r>
              <a:rPr lang="nl-NL" dirty="0" smtClean="0"/>
              <a:t>verzorgingskaart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Diergroepoverstijgende</a:t>
            </a:r>
            <a:r>
              <a:rPr lang="nl-NL" dirty="0" smtClean="0"/>
              <a:t> opdracht, onderdeel </a:t>
            </a:r>
            <a:r>
              <a:rPr lang="nl-NL" dirty="0" smtClean="0"/>
              <a:t>verzorging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5" y="4252010"/>
            <a:ext cx="4548496" cy="172356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374" y="4344080"/>
            <a:ext cx="3899921" cy="14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972F9-02F8-4A03-B323-5A3D5B1DA732}"/>
              </a:ext>
            </a:extLst>
          </p:cNvPr>
          <p:cNvSpPr txBox="1"/>
          <p:nvPr/>
        </p:nvSpPr>
        <p:spPr>
          <a:xfrm>
            <a:off x="444795" y="669851"/>
            <a:ext cx="113024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300696"/>
            <a:ext cx="3754075" cy="31005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004" y="2547288"/>
            <a:ext cx="4658443" cy="24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765544"/>
            <a:ext cx="1065382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Dit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lesblok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Thema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verzorging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overige zoogdieren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3750976"/>
            <a:ext cx="2720068" cy="22943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05" y="3750977"/>
            <a:ext cx="4072415" cy="22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568C01-C714-4BE2-83CE-2DADA6858F3A}"/>
              </a:ext>
            </a:extLst>
          </p:cNvPr>
          <p:cNvSpPr txBox="1"/>
          <p:nvPr/>
        </p:nvSpPr>
        <p:spPr>
          <a:xfrm>
            <a:off x="763772" y="318976"/>
            <a:ext cx="1066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Verzorging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63772" y="1789611"/>
            <a:ext cx="8772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Verzorging </a:t>
            </a:r>
            <a:r>
              <a:rPr lang="nl-NL" sz="2400" dirty="0" smtClean="0"/>
              <a:t>overige zoogdieren in de </a:t>
            </a:r>
            <a:r>
              <a:rPr lang="nl-NL" sz="2400" dirty="0" smtClean="0"/>
              <a:t>praktijk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Verzorging </a:t>
            </a:r>
            <a:r>
              <a:rPr lang="nl-NL" sz="2400" dirty="0" smtClean="0"/>
              <a:t>in theorie via LICG-pagina’s en Kenniskiem </a:t>
            </a:r>
            <a:r>
              <a:rPr lang="nl-NL" sz="2400" dirty="0" smtClean="0"/>
              <a:t>“Diergezondheid bij </a:t>
            </a:r>
            <a:r>
              <a:rPr lang="nl-NL" sz="2400" dirty="0" smtClean="0"/>
              <a:t>gezelschapsdieren</a:t>
            </a:r>
            <a:r>
              <a:rPr lang="nl-NL" sz="2400" dirty="0" smtClean="0"/>
              <a:t>” </a:t>
            </a:r>
            <a:r>
              <a:rPr lang="nl-NL" sz="2400" dirty="0" err="1" smtClean="0"/>
              <a:t>hfd</a:t>
            </a:r>
            <a:r>
              <a:rPr lang="nl-NL" sz="2400" dirty="0" smtClean="0"/>
              <a:t>. 1, 2, 3 en 6 &amp; Kenniskiem “Huisvesting van gezelschapsdieren” </a:t>
            </a:r>
            <a:r>
              <a:rPr lang="nl-NL" sz="2400" dirty="0" err="1" smtClean="0"/>
              <a:t>hfd</a:t>
            </a:r>
            <a:r>
              <a:rPr lang="nl-NL" sz="2400" dirty="0" smtClean="0"/>
              <a:t>. 4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Opdracht video hanteren, opdracht verzorgingskaarten 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43815"/>
            <a:ext cx="2945744" cy="22141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1" y="4643815"/>
            <a:ext cx="1560461" cy="20806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180" y="4540891"/>
            <a:ext cx="2911384" cy="21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364BAB-9A2D-4C4F-9345-B12DC22D5805}"/>
              </a:ext>
            </a:extLst>
          </p:cNvPr>
          <p:cNvSpPr txBox="1"/>
          <p:nvPr/>
        </p:nvSpPr>
        <p:spPr>
          <a:xfrm>
            <a:off x="439479" y="210026"/>
            <a:ext cx="1131304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Als Houder van overige zoogdieren heb je kennis over: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Wet- en regelgeving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Invasieve soorten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Voortplanting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Welzijn en gedrag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22CC10-39B5-44EC-BBF5-A589DD0C25F8}"/>
              </a:ext>
            </a:extLst>
          </p:cNvPr>
          <p:cNvSpPr txBox="1"/>
          <p:nvPr/>
        </p:nvSpPr>
        <p:spPr>
          <a:xfrm>
            <a:off x="287383" y="496388"/>
            <a:ext cx="104372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DV overige zoogdieren</a:t>
            </a:r>
            <a:endParaRPr lang="nl-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Wat je moet </a:t>
            </a:r>
            <a:r>
              <a:rPr lang="nl-NL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weten…</a:t>
            </a:r>
          </a:p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houder van overige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zoogdieren:</a:t>
            </a:r>
          </a:p>
          <a:p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endParaRPr lang="nl-NL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dan dit onderwerp?</a:t>
            </a: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9065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Kerntaak van een dierverzorger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Juiste verzorging alomvattend want zorgt voor: goede gezondheid, juiste huisvesting, goede voortplanting, goed welzijn, enz.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Veel onkunde door gebrek aan kennis (en vaardigheid): goede voorlichting hierover belangrijk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60" y="4469402"/>
            <a:ext cx="2132078" cy="13958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20" y="4319996"/>
            <a:ext cx="1885950" cy="1647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416" y="4355136"/>
            <a:ext cx="2677887" cy="1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3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Theorie 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Verzorging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9065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Hanteren en fixeren</a:t>
            </a:r>
          </a:p>
          <a:p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Exterieurverzorging</a:t>
            </a:r>
          </a:p>
          <a:p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Transport</a:t>
            </a:r>
          </a:p>
          <a:p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Verzorgingsplan</a:t>
            </a:r>
          </a:p>
          <a:p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Reinigen en desinfecteren dierverblijf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235764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554834" y="711470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Hanteren en fixeren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27909" y="2690948"/>
            <a:ext cx="906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Kenniskiem Diergezondheid bij gezelschapsdieren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319702" y="672281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Exterieurverzorging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01338" y="2651760"/>
            <a:ext cx="906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Kenniskiem Diergezondheid bij gezelschapsdieren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233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E6DE7D47EF74BA8117F275DD6646B" ma:contentTypeVersion="13" ma:contentTypeDescription="Een nieuw document maken." ma:contentTypeScope="" ma:versionID="456f376afc22b020d6ae130bca1bba11">
  <xsd:schema xmlns:xsd="http://www.w3.org/2001/XMLSchema" xmlns:xs="http://www.w3.org/2001/XMLSchema" xmlns:p="http://schemas.microsoft.com/office/2006/metadata/properties" xmlns:ns3="9d1d01d2-f310-4d62-ab5b-250d88bb387d" xmlns:ns4="603f7ce1-a766-4f0a-a4fe-fc4c6dbce532" targetNamespace="http://schemas.microsoft.com/office/2006/metadata/properties" ma:root="true" ma:fieldsID="58c454b6ef12ceecb07b0572cee526b3" ns3:_="" ns4:_="">
    <xsd:import namespace="9d1d01d2-f310-4d62-ab5b-250d88bb387d"/>
    <xsd:import namespace="603f7ce1-a766-4f0a-a4fe-fc4c6dbce5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d01d2-f310-4d62-ab5b-250d88bb3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7ce1-a766-4f0a-a4fe-fc4c6dbce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2DB84-821C-467D-A88F-F9F29C919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d01d2-f310-4d62-ab5b-250d88bb387d"/>
    <ds:schemaRef ds:uri="603f7ce1-a766-4f0a-a4fe-fc4c6dbce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5A5D4B-B312-45BF-97E1-D4D870D4BD24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603f7ce1-a766-4f0a-a4fe-fc4c6dbce532"/>
    <ds:schemaRef ds:uri="9d1d01d2-f310-4d62-ab5b-250d88bb387d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FB2EB64-3036-436B-B9AC-38FD52E48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831</TotalTime>
  <Words>242</Words>
  <Application>Microsoft Office PowerPoint</Application>
  <PresentationFormat>Breedbeeld</PresentationFormat>
  <Paragraphs>80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Trebuchet MS</vt:lpstr>
      <vt:lpstr>Wingdings 3</vt:lpstr>
      <vt:lpstr>Facet</vt:lpstr>
      <vt:lpstr>Diersoortverdieping overige zoogdieren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overige zoogdieren Theorie</dc:title>
  <dc:creator>Jeroen Brauckmann</dc:creator>
  <cp:lastModifiedBy>Sophie Witschge</cp:lastModifiedBy>
  <cp:revision>56</cp:revision>
  <dcterms:created xsi:type="dcterms:W3CDTF">2018-05-01T19:15:17Z</dcterms:created>
  <dcterms:modified xsi:type="dcterms:W3CDTF">2020-06-16T13:33:31Z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0x010100BB4E6DE7D47EF74BA8117F275DD6646B</vt:lpwstr>
  </property>
</Properties>
</file>