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59"/>
    <a:srgbClr val="FFFFFF"/>
    <a:srgbClr val="E56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003E2-332B-4904-BB14-8C842F3A272D}" v="33" dt="2019-10-03T09:26:31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.A.L. (Lian) Kleuters" userId="545faa34-447e-4926-9dca-68f6da8e14d1" providerId="ADAL" clId="{F47003E2-332B-4904-BB14-8C842F3A272D}"/>
    <pc:docChg chg="custSel addSld modSld">
      <pc:chgData name="L.A.L. (Lian) Kleuters" userId="545faa34-447e-4926-9dca-68f6da8e14d1" providerId="ADAL" clId="{F47003E2-332B-4904-BB14-8C842F3A272D}" dt="2019-10-03T09:26:31.809" v="3184"/>
      <pc:docMkLst>
        <pc:docMk/>
      </pc:docMkLst>
      <pc:sldChg chg="modSp">
        <pc:chgData name="L.A.L. (Lian) Kleuters" userId="545faa34-447e-4926-9dca-68f6da8e14d1" providerId="ADAL" clId="{F47003E2-332B-4904-BB14-8C842F3A272D}" dt="2019-10-03T08:13:57.399" v="0" actId="313"/>
        <pc:sldMkLst>
          <pc:docMk/>
          <pc:sldMk cId="1792419815" sldId="258"/>
        </pc:sldMkLst>
        <pc:spChg chg="mod">
          <ac:chgData name="L.A.L. (Lian) Kleuters" userId="545faa34-447e-4926-9dca-68f6da8e14d1" providerId="ADAL" clId="{F47003E2-332B-4904-BB14-8C842F3A272D}" dt="2019-10-03T08:13:57.399" v="0" actId="313"/>
          <ac:spMkLst>
            <pc:docMk/>
            <pc:sldMk cId="1792419815" sldId="258"/>
            <ac:spMk id="3" creationId="{9D5ECE52-69C6-4E95-BA6E-82CC6A9D0B91}"/>
          </ac:spMkLst>
        </pc:spChg>
      </pc:sldChg>
      <pc:sldChg chg="modSp">
        <pc:chgData name="L.A.L. (Lian) Kleuters" userId="545faa34-447e-4926-9dca-68f6da8e14d1" providerId="ADAL" clId="{F47003E2-332B-4904-BB14-8C842F3A272D}" dt="2019-10-03T09:07:47.674" v="1740" actId="27636"/>
        <pc:sldMkLst>
          <pc:docMk/>
          <pc:sldMk cId="265867409" sldId="259"/>
        </pc:sldMkLst>
        <pc:spChg chg="mod">
          <ac:chgData name="L.A.L. (Lian) Kleuters" userId="545faa34-447e-4926-9dca-68f6da8e14d1" providerId="ADAL" clId="{F47003E2-332B-4904-BB14-8C842F3A272D}" dt="2019-10-03T09:07:47.674" v="1740" actId="27636"/>
          <ac:spMkLst>
            <pc:docMk/>
            <pc:sldMk cId="265867409" sldId="259"/>
            <ac:spMk id="4" creationId="{046EEBAD-7F8C-42A7-8D88-18FFBBD5950E}"/>
          </ac:spMkLst>
        </pc:spChg>
      </pc:sldChg>
      <pc:sldChg chg="addSp modSp">
        <pc:chgData name="L.A.L. (Lian) Kleuters" userId="545faa34-447e-4926-9dca-68f6da8e14d1" providerId="ADAL" clId="{F47003E2-332B-4904-BB14-8C842F3A272D}" dt="2019-10-03T09:07:58.493" v="1742" actId="1076"/>
        <pc:sldMkLst>
          <pc:docMk/>
          <pc:sldMk cId="1307086057" sldId="260"/>
        </pc:sldMkLst>
        <pc:spChg chg="mod">
          <ac:chgData name="L.A.L. (Lian) Kleuters" userId="545faa34-447e-4926-9dca-68f6da8e14d1" providerId="ADAL" clId="{F47003E2-332B-4904-BB14-8C842F3A272D}" dt="2019-10-03T08:14:49.555" v="24" actId="1076"/>
          <ac:spMkLst>
            <pc:docMk/>
            <pc:sldMk cId="1307086057" sldId="260"/>
            <ac:spMk id="2" creationId="{A9414053-5CDD-42DC-A502-45160D05C506}"/>
          </ac:spMkLst>
        </pc:spChg>
        <pc:spChg chg="mod">
          <ac:chgData name="L.A.L. (Lian) Kleuters" userId="545faa34-447e-4926-9dca-68f6da8e14d1" providerId="ADAL" clId="{F47003E2-332B-4904-BB14-8C842F3A272D}" dt="2019-10-03T09:07:58.493" v="1742" actId="1076"/>
          <ac:spMkLst>
            <pc:docMk/>
            <pc:sldMk cId="1307086057" sldId="260"/>
            <ac:spMk id="4" creationId="{A18D07A7-D834-4A1D-BC80-C2EF2422CDDA}"/>
          </ac:spMkLst>
        </pc:spChg>
        <pc:picChg chg="add mod ord">
          <ac:chgData name="L.A.L. (Lian) Kleuters" userId="545faa34-447e-4926-9dca-68f6da8e14d1" providerId="ADAL" clId="{F47003E2-332B-4904-BB14-8C842F3A272D}" dt="2019-10-03T08:18:56.930" v="324" actId="1440"/>
          <ac:picMkLst>
            <pc:docMk/>
            <pc:sldMk cId="1307086057" sldId="260"/>
            <ac:picMk id="5" creationId="{5E80E0F7-C572-48D6-AEF7-A7AECCDE1B92}"/>
          </ac:picMkLst>
        </pc:picChg>
      </pc:sldChg>
      <pc:sldChg chg="addSp delSp modSp add">
        <pc:chgData name="L.A.L. (Lian) Kleuters" userId="545faa34-447e-4926-9dca-68f6da8e14d1" providerId="ADAL" clId="{F47003E2-332B-4904-BB14-8C842F3A272D}" dt="2019-10-03T09:08:11.959" v="1746" actId="20577"/>
        <pc:sldMkLst>
          <pc:docMk/>
          <pc:sldMk cId="3433617735" sldId="261"/>
        </pc:sldMkLst>
        <pc:spChg chg="mod">
          <ac:chgData name="L.A.L. (Lian) Kleuters" userId="545faa34-447e-4926-9dca-68f6da8e14d1" providerId="ADAL" clId="{F47003E2-332B-4904-BB14-8C842F3A272D}" dt="2019-10-03T08:42:00.711" v="337" actId="1076"/>
          <ac:spMkLst>
            <pc:docMk/>
            <pc:sldMk cId="3433617735" sldId="261"/>
            <ac:spMk id="2" creationId="{A51F5A7C-8D6B-4609-B0EB-3561AFF7C826}"/>
          </ac:spMkLst>
        </pc:spChg>
        <pc:spChg chg="mod">
          <ac:chgData name="L.A.L. (Lian) Kleuters" userId="545faa34-447e-4926-9dca-68f6da8e14d1" providerId="ADAL" clId="{F47003E2-332B-4904-BB14-8C842F3A272D}" dt="2019-10-03T09:08:11.959" v="1746" actId="20577"/>
          <ac:spMkLst>
            <pc:docMk/>
            <pc:sldMk cId="3433617735" sldId="261"/>
            <ac:spMk id="4" creationId="{2666C31E-9CA7-46BA-8160-C1DB86E376FA}"/>
          </ac:spMkLst>
        </pc:spChg>
        <pc:picChg chg="add mod ord modCrop">
          <ac:chgData name="L.A.L. (Lian) Kleuters" userId="545faa34-447e-4926-9dca-68f6da8e14d1" providerId="ADAL" clId="{F47003E2-332B-4904-BB14-8C842F3A272D}" dt="2019-10-03T08:50:05.244" v="649" actId="1440"/>
          <ac:picMkLst>
            <pc:docMk/>
            <pc:sldMk cId="3433617735" sldId="261"/>
            <ac:picMk id="5" creationId="{DFAE24A9-D375-4A1E-A791-9C82BA5C9EBF}"/>
          </ac:picMkLst>
        </pc:picChg>
        <pc:picChg chg="add del">
          <ac:chgData name="L.A.L. (Lian) Kleuters" userId="545faa34-447e-4926-9dca-68f6da8e14d1" providerId="ADAL" clId="{F47003E2-332B-4904-BB14-8C842F3A272D}" dt="2019-10-03T08:49:30.470" v="636"/>
          <ac:picMkLst>
            <pc:docMk/>
            <pc:sldMk cId="3433617735" sldId="261"/>
            <ac:picMk id="1026" creationId="{C90004FB-9141-460A-8775-C1296C500F2D}"/>
          </ac:picMkLst>
        </pc:picChg>
      </pc:sldChg>
      <pc:sldChg chg="addSp modSp add">
        <pc:chgData name="L.A.L. (Lian) Kleuters" userId="545faa34-447e-4926-9dca-68f6da8e14d1" providerId="ADAL" clId="{F47003E2-332B-4904-BB14-8C842F3A272D}" dt="2019-10-03T09:08:21.675" v="1748" actId="20577"/>
        <pc:sldMkLst>
          <pc:docMk/>
          <pc:sldMk cId="3572964777" sldId="262"/>
        </pc:sldMkLst>
        <pc:spChg chg="mod">
          <ac:chgData name="L.A.L. (Lian) Kleuters" userId="545faa34-447e-4926-9dca-68f6da8e14d1" providerId="ADAL" clId="{F47003E2-332B-4904-BB14-8C842F3A272D}" dt="2019-10-03T08:50:20.480" v="661" actId="1076"/>
          <ac:spMkLst>
            <pc:docMk/>
            <pc:sldMk cId="3572964777" sldId="262"/>
            <ac:spMk id="2" creationId="{AA266640-BE95-4B3E-B7E7-FB4B86F4FD6D}"/>
          </ac:spMkLst>
        </pc:spChg>
        <pc:spChg chg="mod">
          <ac:chgData name="L.A.L. (Lian) Kleuters" userId="545faa34-447e-4926-9dca-68f6da8e14d1" providerId="ADAL" clId="{F47003E2-332B-4904-BB14-8C842F3A272D}" dt="2019-10-03T09:08:21.675" v="1748" actId="20577"/>
          <ac:spMkLst>
            <pc:docMk/>
            <pc:sldMk cId="3572964777" sldId="262"/>
            <ac:spMk id="4" creationId="{253C9482-9787-474E-8292-DA2513CB8DC5}"/>
          </ac:spMkLst>
        </pc:spChg>
        <pc:picChg chg="add mod">
          <ac:chgData name="L.A.L. (Lian) Kleuters" userId="545faa34-447e-4926-9dca-68f6da8e14d1" providerId="ADAL" clId="{F47003E2-332B-4904-BB14-8C842F3A272D}" dt="2019-10-03T08:59:07.768" v="1385" actId="1440"/>
          <ac:picMkLst>
            <pc:docMk/>
            <pc:sldMk cId="3572964777" sldId="262"/>
            <ac:picMk id="2050" creationId="{89CD54DD-A8F5-4962-A55C-31CF22FEDDC5}"/>
          </ac:picMkLst>
        </pc:picChg>
      </pc:sldChg>
      <pc:sldChg chg="addSp delSp modSp add">
        <pc:chgData name="L.A.L. (Lian) Kleuters" userId="545faa34-447e-4926-9dca-68f6da8e14d1" providerId="ADAL" clId="{F47003E2-332B-4904-BB14-8C842F3A272D}" dt="2019-10-03T09:13:55.349" v="2145" actId="1440"/>
        <pc:sldMkLst>
          <pc:docMk/>
          <pc:sldMk cId="2856650193" sldId="263"/>
        </pc:sldMkLst>
        <pc:spChg chg="mod">
          <ac:chgData name="L.A.L. (Lian) Kleuters" userId="545faa34-447e-4926-9dca-68f6da8e14d1" providerId="ADAL" clId="{F47003E2-332B-4904-BB14-8C842F3A272D}" dt="2019-10-03T09:01:06.203" v="1564" actId="20577"/>
          <ac:spMkLst>
            <pc:docMk/>
            <pc:sldMk cId="2856650193" sldId="263"/>
            <ac:spMk id="2" creationId="{89EB2745-1907-4C5D-AE24-1FB51D0A2531}"/>
          </ac:spMkLst>
        </pc:spChg>
        <pc:spChg chg="mod">
          <ac:chgData name="L.A.L. (Lian) Kleuters" userId="545faa34-447e-4926-9dca-68f6da8e14d1" providerId="ADAL" clId="{F47003E2-332B-4904-BB14-8C842F3A272D}" dt="2019-10-03T09:13:00.062" v="2136" actId="27636"/>
          <ac:spMkLst>
            <pc:docMk/>
            <pc:sldMk cId="2856650193" sldId="263"/>
            <ac:spMk id="4" creationId="{EDAF59F6-8F2B-4B81-B208-31F69DA5A58B}"/>
          </ac:spMkLst>
        </pc:spChg>
        <pc:picChg chg="add mod ord">
          <ac:chgData name="L.A.L. (Lian) Kleuters" userId="545faa34-447e-4926-9dca-68f6da8e14d1" providerId="ADAL" clId="{F47003E2-332B-4904-BB14-8C842F3A272D}" dt="2019-10-03T09:13:55.349" v="2145" actId="1440"/>
          <ac:picMkLst>
            <pc:docMk/>
            <pc:sldMk cId="2856650193" sldId="263"/>
            <ac:picMk id="5" creationId="{46AE719C-6A98-4EEE-AEAC-D9CAA7738BDF}"/>
          </ac:picMkLst>
        </pc:picChg>
        <pc:picChg chg="add del">
          <ac:chgData name="L.A.L. (Lian) Kleuters" userId="545faa34-447e-4926-9dca-68f6da8e14d1" providerId="ADAL" clId="{F47003E2-332B-4904-BB14-8C842F3A272D}" dt="2019-10-03T09:13:32.808" v="2138"/>
          <ac:picMkLst>
            <pc:docMk/>
            <pc:sldMk cId="2856650193" sldId="263"/>
            <ac:picMk id="3074" creationId="{E7F9CD16-8A48-4D3F-A92C-BA12DC956FA2}"/>
          </ac:picMkLst>
        </pc:picChg>
      </pc:sldChg>
      <pc:sldChg chg="modSp add">
        <pc:chgData name="L.A.L. (Lian) Kleuters" userId="545faa34-447e-4926-9dca-68f6da8e14d1" providerId="ADAL" clId="{F47003E2-332B-4904-BB14-8C842F3A272D}" dt="2019-10-03T09:26:31.809" v="3184"/>
        <pc:sldMkLst>
          <pc:docMk/>
          <pc:sldMk cId="2552983734" sldId="264"/>
        </pc:sldMkLst>
        <pc:spChg chg="mod">
          <ac:chgData name="L.A.L. (Lian) Kleuters" userId="545faa34-447e-4926-9dca-68f6da8e14d1" providerId="ADAL" clId="{F47003E2-332B-4904-BB14-8C842F3A272D}" dt="2019-10-03T09:14:07.968" v="2165" actId="1076"/>
          <ac:spMkLst>
            <pc:docMk/>
            <pc:sldMk cId="2552983734" sldId="264"/>
            <ac:spMk id="2" creationId="{19C74A26-E31B-4320-ACEE-89BC28F45698}"/>
          </ac:spMkLst>
        </pc:spChg>
        <pc:spChg chg="mod">
          <ac:chgData name="L.A.L. (Lian) Kleuters" userId="545faa34-447e-4926-9dca-68f6da8e14d1" providerId="ADAL" clId="{F47003E2-332B-4904-BB14-8C842F3A272D}" dt="2019-10-03T09:26:31.809" v="3184"/>
          <ac:spMkLst>
            <pc:docMk/>
            <pc:sldMk cId="2552983734" sldId="264"/>
            <ac:spMk id="4" creationId="{58587C6E-E07B-4C9B-AA10-2D17FCDC58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8B2FF-A068-4DD8-B8AE-D54A6E376A73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94CD-9E77-44AC-9DB1-17AD426D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6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3B27FC0-D245-47B4-A288-3B9A9416B3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BC7ADDFC-86D3-4046-88F6-6FE8BB4CFABE}"/>
              </a:ext>
            </a:extLst>
          </p:cNvPr>
          <p:cNvSpPr/>
          <p:nvPr userDrawn="1"/>
        </p:nvSpPr>
        <p:spPr bwMode="invGray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BB9BAC96-6DB2-45A0-9B05-9E2B253B12FB}"/>
              </a:ext>
            </a:extLst>
          </p:cNvPr>
          <p:cNvSpPr/>
          <p:nvPr userDrawn="1"/>
        </p:nvSpPr>
        <p:spPr bwMode="gray"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67B3007-6179-4D7F-86CE-48BA45609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771004" y="2061000"/>
            <a:ext cx="664999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4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gray">
          <a:xfrm rot="10800000" flipH="1">
            <a:off x="0" y="0"/>
            <a:ext cx="4518000" cy="16488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 bwMode="white">
          <a:xfrm flipH="1">
            <a:off x="8926800" y="5666400"/>
            <a:ext cx="3265200" cy="1191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E56A54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09CFAA-36A4-4C5A-A136-2B8782F3269E}"/>
              </a:ext>
            </a:extLst>
          </p:cNvPr>
          <p:cNvSpPr txBox="1"/>
          <p:nvPr userDrawn="1"/>
        </p:nvSpPr>
        <p:spPr bwMode="white">
          <a:xfrm>
            <a:off x="244800" y="345600"/>
            <a:ext cx="322217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300" dirty="0">
                <a:solidFill>
                  <a:srgbClr val="FFFFFF"/>
                </a:solidFill>
              </a:rPr>
              <a:t>vistacollege.nl</a:t>
            </a:r>
          </a:p>
        </p:txBody>
      </p:sp>
    </p:spTree>
    <p:extLst>
      <p:ext uri="{BB962C8B-B14F-4D97-AF65-F5344CB8AC3E}">
        <p14:creationId xmlns:p14="http://schemas.microsoft.com/office/powerpoint/2010/main" val="198906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0CAD786-3EE5-419D-9967-514FA6B9376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231A6D-5ED1-4653-93F3-73169398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000" y="4878000"/>
            <a:ext cx="9144000" cy="1524000"/>
          </a:xfrm>
        </p:spPr>
        <p:txBody>
          <a:bodyPr anchor="b"/>
          <a:lstStyle>
            <a:lvl1pPr algn="l">
              <a:lnSpc>
                <a:spcPts val="6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74AF9450-44BC-4131-A02C-E099232DF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-1"/>
            <a:ext cx="12192000" cy="4244400"/>
          </a:xfrm>
          <a:custGeom>
            <a:avLst/>
            <a:gdLst>
              <a:gd name="connsiteX0" fmla="*/ 0 w 12192000"/>
              <a:gd name="connsiteY0" fmla="*/ 0 h 4244400"/>
              <a:gd name="connsiteX1" fmla="*/ 12192000 w 12192000"/>
              <a:gd name="connsiteY1" fmla="*/ 0 h 4244400"/>
              <a:gd name="connsiteX2" fmla="*/ 12192000 w 12192000"/>
              <a:gd name="connsiteY2" fmla="*/ 1 h 4244400"/>
              <a:gd name="connsiteX3" fmla="*/ 8926800 w 12192000"/>
              <a:gd name="connsiteY3" fmla="*/ 1 h 4244400"/>
              <a:gd name="connsiteX4" fmla="*/ 12192000 w 12192000"/>
              <a:gd name="connsiteY4" fmla="*/ 1191601 h 4244400"/>
              <a:gd name="connsiteX5" fmla="*/ 12192000 w 12192000"/>
              <a:gd name="connsiteY5" fmla="*/ 4244400 h 4244400"/>
              <a:gd name="connsiteX6" fmla="*/ 3060000 w 12192000"/>
              <a:gd name="connsiteY6" fmla="*/ 4244400 h 4244400"/>
              <a:gd name="connsiteX7" fmla="*/ 0 w 12192000"/>
              <a:gd name="connsiteY7" fmla="*/ 3128400 h 42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2444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8926800" y="1"/>
                </a:lnTo>
                <a:lnTo>
                  <a:pt x="12192000" y="1191601"/>
                </a:lnTo>
                <a:lnTo>
                  <a:pt x="12192000" y="4244400"/>
                </a:lnTo>
                <a:lnTo>
                  <a:pt x="3060000" y="4244400"/>
                </a:lnTo>
                <a:lnTo>
                  <a:pt x="0" y="3128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4" name="Rechthoekige driehoek 13">
            <a:extLst>
              <a:ext uri="{FF2B5EF4-FFF2-40B4-BE49-F238E27FC236}">
                <a16:creationId xmlns:a16="http://schemas.microsoft.com/office/drawing/2014/main" id="{D969B007-2058-4ACF-8194-EBE43D744092}"/>
              </a:ext>
            </a:extLst>
          </p:cNvPr>
          <p:cNvSpPr/>
          <p:nvPr userDrawn="1"/>
        </p:nvSpPr>
        <p:spPr bwMode="ltGray">
          <a:xfrm rot="10800000">
            <a:off x="8926800" y="0"/>
            <a:ext cx="3265200" cy="11916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white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 bwMode="gray"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8D3750-B9FD-482F-9E2E-7897DE7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12" name="Vista_arrow">
            <a:extLst>
              <a:ext uri="{FF2B5EF4-FFF2-40B4-BE49-F238E27FC236}">
                <a16:creationId xmlns:a16="http://schemas.microsoft.com/office/drawing/2014/main" id="{4B368A20-4C1E-44A0-805A-1F473954834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424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42B5959-CFEC-4EAA-A07D-6612CD585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0C61A30-C4ED-4943-A6E8-DCDD56D29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56D44A0-1D3B-47D3-B62C-4A274CB51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DDA347F4-BB11-44D4-B177-B76D79E79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1800000"/>
            <a:ext cx="9000000" cy="355600"/>
          </a:xfrm>
        </p:spPr>
        <p:txBody>
          <a:bodyPr anchor="b" anchorCtr="0"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004F59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90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ltGray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8D3750-B9FD-482F-9E2E-7897DE7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rgbClr val="E56A54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2" name="Vista_arrow">
            <a:extLst>
              <a:ext uri="{FF2B5EF4-FFF2-40B4-BE49-F238E27FC236}">
                <a16:creationId xmlns:a16="http://schemas.microsoft.com/office/drawing/2014/main" id="{4B368A20-4C1E-44A0-805A-1F473954834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 rot="10800000">
            <a:off x="11642400" y="6357600"/>
            <a:ext cx="230400" cy="222429"/>
            <a:chOff x="3392" y="-1"/>
            <a:chExt cx="896" cy="865"/>
          </a:xfrm>
          <a:solidFill>
            <a:srgbClr val="E56A54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42B5959-CFEC-4EAA-A07D-6612CD5851C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0C61A30-C4ED-4943-A6E8-DCDD56D299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56D44A0-1D3B-47D3-B62C-4A274CB515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E56A54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DDA347F4-BB11-44D4-B177-B76D79E79BC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2160000" y="1800000"/>
            <a:ext cx="9000000" cy="355600"/>
          </a:xfrm>
        </p:spPr>
        <p:txBody>
          <a:bodyPr anchor="b" anchorCtr="0"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35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78C5-F077-4D9C-8E2E-2BB5FC8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F6C9BF-7169-4EA6-BF48-2C8EB00DA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251CDF-E34D-4158-B9A3-AAFAE02F8B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9467999" cy="3679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41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78C5-F077-4D9C-8E2E-2BB5FC8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F6C9BF-7169-4EA6-BF48-2C8EB00DA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251CDF-E34D-4158-B9A3-AAFAE02F8B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4644000" cy="3956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7232844-EEFC-4ADD-8818-ADECAD2BE9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9999" y="1871999"/>
            <a:ext cx="4860000" cy="3679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9860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F40AD7-3CC2-4C22-AC41-D3A374E2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8336EFD1-28C3-4DE4-AA6C-8394609E1E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>
              <a:gd name="connsiteX0" fmla="*/ 12191999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451799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671696 h 6858000"/>
              <a:gd name="connsiteX7" fmla="*/ 12191999 w 12192000"/>
              <a:gd name="connsiteY7" fmla="*/ 5671696 h 6858000"/>
              <a:gd name="connsiteX8" fmla="*/ 12191999 w 12192000"/>
              <a:gd name="connsiteY8" fmla="*/ 5666399 h 6858000"/>
              <a:gd name="connsiteX9" fmla="*/ 8926799 w 12192000"/>
              <a:gd name="connsiteY9" fmla="*/ 6857999 h 6858000"/>
              <a:gd name="connsiteX10" fmla="*/ 8941313 w 12192000"/>
              <a:gd name="connsiteY10" fmla="*/ 6857999 h 6858000"/>
              <a:gd name="connsiteX11" fmla="*/ 8966570 w 12192000"/>
              <a:gd name="connsiteY11" fmla="*/ 6857999 h 6858000"/>
              <a:gd name="connsiteX12" fmla="*/ 8966567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1648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12191999" y="6857999"/>
                </a:moveTo>
                <a:lnTo>
                  <a:pt x="12192000" y="6857999"/>
                </a:lnTo>
                <a:lnTo>
                  <a:pt x="12192000" y="6858000"/>
                </a:lnTo>
                <a:lnTo>
                  <a:pt x="12191999" y="6858000"/>
                </a:lnTo>
                <a:close/>
                <a:moveTo>
                  <a:pt x="4517997" y="0"/>
                </a:moveTo>
                <a:lnTo>
                  <a:pt x="12192000" y="0"/>
                </a:lnTo>
                <a:lnTo>
                  <a:pt x="12192000" y="5671696"/>
                </a:lnTo>
                <a:lnTo>
                  <a:pt x="12191999" y="5671696"/>
                </a:lnTo>
                <a:lnTo>
                  <a:pt x="12191999" y="5666399"/>
                </a:lnTo>
                <a:lnTo>
                  <a:pt x="8926799" y="6857999"/>
                </a:lnTo>
                <a:lnTo>
                  <a:pt x="8941313" y="6857999"/>
                </a:lnTo>
                <a:lnTo>
                  <a:pt x="8966570" y="6857999"/>
                </a:lnTo>
                <a:lnTo>
                  <a:pt x="8966567" y="6858000"/>
                </a:lnTo>
                <a:lnTo>
                  <a:pt x="0" y="6858000"/>
                </a:lnTo>
                <a:lnTo>
                  <a:pt x="0" y="1648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19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22654373-0CED-47B4-82EB-1DDEC7C524E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B88305E8-A6AA-4581-9E5A-F45330117C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2154239" y="568325"/>
            <a:ext cx="7883525" cy="5735638"/>
          </a:xfrm>
          <a:custGeom>
            <a:avLst/>
            <a:gdLst>
              <a:gd name="connsiteX0" fmla="*/ 0 w 7883525"/>
              <a:gd name="connsiteY0" fmla="*/ 0 h 5735638"/>
              <a:gd name="connsiteX1" fmla="*/ 3687763 w 7883525"/>
              <a:gd name="connsiteY1" fmla="*/ 1344613 h 5735638"/>
              <a:gd name="connsiteX2" fmla="*/ 3687763 w 7883525"/>
              <a:gd name="connsiteY2" fmla="*/ 0 h 5735638"/>
              <a:gd name="connsiteX3" fmla="*/ 7883525 w 7883525"/>
              <a:gd name="connsiteY3" fmla="*/ 1528763 h 5735638"/>
              <a:gd name="connsiteX4" fmla="*/ 7883525 w 7883525"/>
              <a:gd name="connsiteY4" fmla="*/ 5735638 h 5735638"/>
              <a:gd name="connsiteX5" fmla="*/ 4167188 w 7883525"/>
              <a:gd name="connsiteY5" fmla="*/ 4394201 h 5735638"/>
              <a:gd name="connsiteX6" fmla="*/ 4167188 w 7883525"/>
              <a:gd name="connsiteY6" fmla="*/ 5735638 h 5735638"/>
              <a:gd name="connsiteX7" fmla="*/ 0 w 7883525"/>
              <a:gd name="connsiteY7" fmla="*/ 4219576 h 573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525" h="5735638">
                <a:moveTo>
                  <a:pt x="0" y="0"/>
                </a:moveTo>
                <a:lnTo>
                  <a:pt x="3687763" y="1344613"/>
                </a:lnTo>
                <a:lnTo>
                  <a:pt x="3687763" y="0"/>
                </a:lnTo>
                <a:lnTo>
                  <a:pt x="7883525" y="1528763"/>
                </a:lnTo>
                <a:lnTo>
                  <a:pt x="7883525" y="5735638"/>
                </a:lnTo>
                <a:lnTo>
                  <a:pt x="4167188" y="4394201"/>
                </a:lnTo>
                <a:lnTo>
                  <a:pt x="4167188" y="5735638"/>
                </a:lnTo>
                <a:lnTo>
                  <a:pt x="0" y="4219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9665B72E-6608-4AFD-B69A-C5EDCF258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0" name="Vista_arrow">
            <a:extLst>
              <a:ext uri="{FF2B5EF4-FFF2-40B4-BE49-F238E27FC236}">
                <a16:creationId xmlns:a16="http://schemas.microsoft.com/office/drawing/2014/main" id="{C7A53FED-ABFB-4FA1-99E4-01E3616F6B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00AA5F3B-9645-47B9-9778-22691557D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A706FAC-D3F5-4718-9636-4924A5067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944D06A9-7C89-4695-BDA9-5528EAC8A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0561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4C59E6C5-540C-41BD-90DC-11840F701655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57B5171-A705-446F-BF84-9CC273B986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1218000" y="133201"/>
            <a:ext cx="9759812" cy="6592871"/>
          </a:xfrm>
          <a:custGeom>
            <a:avLst/>
            <a:gdLst>
              <a:gd name="connsiteX0" fmla="*/ 4914840 w 9759812"/>
              <a:gd name="connsiteY0" fmla="*/ 0 h 6592871"/>
              <a:gd name="connsiteX1" fmla="*/ 9759812 w 9759812"/>
              <a:gd name="connsiteY1" fmla="*/ 1752680 h 6592871"/>
              <a:gd name="connsiteX2" fmla="*/ 9759812 w 9759812"/>
              <a:gd name="connsiteY2" fmla="*/ 4864322 h 6592871"/>
              <a:gd name="connsiteX3" fmla="*/ 4914840 w 9759812"/>
              <a:gd name="connsiteY3" fmla="*/ 6592871 h 6592871"/>
              <a:gd name="connsiteX4" fmla="*/ 0 w 9759812"/>
              <a:gd name="connsiteY4" fmla="*/ 4851621 h 6592871"/>
              <a:gd name="connsiteX5" fmla="*/ 0 w 9759812"/>
              <a:gd name="connsiteY5" fmla="*/ 1790782 h 65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812" h="6592871">
                <a:moveTo>
                  <a:pt x="4914840" y="0"/>
                </a:moveTo>
                <a:lnTo>
                  <a:pt x="9759812" y="1752680"/>
                </a:lnTo>
                <a:lnTo>
                  <a:pt x="9759812" y="4864322"/>
                </a:lnTo>
                <a:lnTo>
                  <a:pt x="4914840" y="6592871"/>
                </a:lnTo>
                <a:lnTo>
                  <a:pt x="0" y="4851621"/>
                </a:lnTo>
                <a:lnTo>
                  <a:pt x="0" y="1790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D5496A7E-B392-40EF-A843-3DED48B3C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0" name="Vista_arrow">
            <a:extLst>
              <a:ext uri="{FF2B5EF4-FFF2-40B4-BE49-F238E27FC236}">
                <a16:creationId xmlns:a16="http://schemas.microsoft.com/office/drawing/2014/main" id="{EA308F9E-922D-4886-AEB9-410A01F288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D073742D-0B45-419D-9F44-6930B6F57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8D503472-7577-4281-ACF8-D0940E8AFE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AADA8275-2E7E-432F-B7DD-8E3D244752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071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CB207621-F8DB-44D6-8C63-ABD29B2492C1}"/>
              </a:ext>
            </a:extLst>
          </p:cNvPr>
          <p:cNvSpPr/>
          <p:nvPr userDrawn="1"/>
        </p:nvSpPr>
        <p:spPr bwMode="ltGray">
          <a:xfrm rot="10800000" flipH="1">
            <a:off x="0" y="0"/>
            <a:ext cx="4518000" cy="16488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AF884F7C-16EB-4EBD-98FF-96584B8DDEBF}"/>
              </a:ext>
            </a:extLst>
          </p:cNvPr>
          <p:cNvSpPr/>
          <p:nvPr userDrawn="1"/>
        </p:nvSpPr>
        <p:spPr bwMode="ltGray">
          <a:xfrm flipH="1">
            <a:off x="8926800" y="5666400"/>
            <a:ext cx="3265200" cy="11916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F0093F-7455-4D68-815A-452B90D5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00" y="900000"/>
            <a:ext cx="9468000" cy="546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374D46-8C56-4A5C-BCC7-58B701EE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00" y="1872000"/>
            <a:ext cx="9468000" cy="367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1DFDF6-8ED9-455F-A7D0-18E4E589E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1" name="Vista_arrow">
            <a:extLst>
              <a:ext uri="{FF2B5EF4-FFF2-40B4-BE49-F238E27FC236}">
                <a16:creationId xmlns:a16="http://schemas.microsoft.com/office/drawing/2014/main" id="{EEAECB83-F578-467B-BA29-CAB172B939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7028571-FB1C-4F82-87E0-5A2668850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A75F773-7F3C-452E-9015-22423FF52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D819236-D478-4793-AF44-F67D1FDF31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359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8" r:id="rId4"/>
    <p:sldLayoutId id="2147483670" r:id="rId5"/>
    <p:sldLayoutId id="2147483671" r:id="rId6"/>
    <p:sldLayoutId id="2147483651" r:id="rId7"/>
    <p:sldLayoutId id="2147483652" r:id="rId8"/>
    <p:sldLayoutId id="2147483653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4300" b="1" kern="1200" cap="all" baseline="0">
          <a:solidFill>
            <a:srgbClr val="E56A54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95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68735-C462-4754-9B1B-DD018F564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aquazorg</a:t>
            </a:r>
          </a:p>
        </p:txBody>
      </p:sp>
      <p:pic>
        <p:nvPicPr>
          <p:cNvPr id="1028" name="Picture 4" descr="Afbeeldingsresultaat voor aqua">
            <a:extLst>
              <a:ext uri="{FF2B5EF4-FFF2-40B4-BE49-F238E27FC236}">
                <a16:creationId xmlns:a16="http://schemas.microsoft.com/office/drawing/2014/main" id="{64E2DF1B-48A4-4DD0-9C74-C31D7B94214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1" b="32591"/>
          <a:stretch>
            <a:fillRect/>
          </a:stretch>
        </p:blipFill>
        <p:spPr bwMode="auto"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995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F4B0F-9D05-469F-A254-68AA6BE5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91548"/>
            <a:ext cx="9468000" cy="546100"/>
          </a:xfrm>
        </p:spPr>
        <p:txBody>
          <a:bodyPr/>
          <a:lstStyle/>
          <a:p>
            <a:r>
              <a:rPr lang="nl-NL" dirty="0"/>
              <a:t>aquazorg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5ECE52-69C6-4E95-BA6E-82CC6A9D0B9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Werken met water in diverse toestanden, van heet water tot koel water.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 aan: </a:t>
            </a:r>
          </a:p>
          <a:p>
            <a:r>
              <a:rPr lang="nl-NL" dirty="0"/>
              <a:t>warme kompressen</a:t>
            </a:r>
          </a:p>
          <a:p>
            <a:r>
              <a:rPr lang="nl-NL" dirty="0"/>
              <a:t>baden</a:t>
            </a:r>
          </a:p>
          <a:p>
            <a:r>
              <a:rPr lang="nl-NL" dirty="0"/>
              <a:t>voetbaden </a:t>
            </a:r>
          </a:p>
          <a:p>
            <a:r>
              <a:rPr lang="nl-NL" dirty="0"/>
              <a:t>koele buikwassing (obstipatie)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Houdt rekening met </a:t>
            </a:r>
            <a:r>
              <a:rPr lang="nl-NL" dirty="0"/>
              <a:t>algehele conditie van de zorgvrager en </a:t>
            </a:r>
          </a:p>
          <a:p>
            <a:pPr marL="0" indent="0">
              <a:buNone/>
            </a:pPr>
            <a:r>
              <a:rPr lang="nl-NL" dirty="0"/>
              <a:t>het functioneren van de lichaamsregulatie.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3A1766-FBC6-4300-8B27-2B506FDC1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981000-2B93-4566-8165-3705013E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01" y="3551582"/>
            <a:ext cx="2911774" cy="25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A82E3-C086-4F77-988B-955D9E9B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78296"/>
            <a:ext cx="9468000" cy="546100"/>
          </a:xfrm>
        </p:spPr>
        <p:txBody>
          <a:bodyPr/>
          <a:lstStyle/>
          <a:p>
            <a:r>
              <a:rPr lang="nl-NL" dirty="0"/>
              <a:t>indicaties</a:t>
            </a:r>
          </a:p>
        </p:txBody>
      </p:sp>
      <p:pic>
        <p:nvPicPr>
          <p:cNvPr id="3076" name="Picture 4" descr="Afbeeldingsresultaat voor gewrichtspijn">
            <a:extLst>
              <a:ext uri="{FF2B5EF4-FFF2-40B4-BE49-F238E27FC236}">
                <a16:creationId xmlns:a16="http://schemas.microsoft.com/office/drawing/2014/main" id="{2E9314AC-FDC1-4645-B0F4-29F66205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41" y="0"/>
            <a:ext cx="7976359" cy="60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6EEBAD-7F8C-42A7-8D88-18FFBBD595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2213113"/>
            <a:ext cx="7402098" cy="3877002"/>
          </a:xfrm>
        </p:spPr>
        <p:txBody>
          <a:bodyPr>
            <a:normAutofit/>
          </a:bodyPr>
          <a:lstStyle/>
          <a:p>
            <a:r>
              <a:rPr lang="nl-NL" sz="1800" dirty="0"/>
              <a:t>Pijn – alle soorten in alle dimensies – maar met name spierpijnen, gewrichtspijnen, stijfheid en neuropathie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Overige verkrampingen (urogenitaal gebied)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Stress, spanningen, slaapproblemen – eventueel ook voor naasten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Spijsverteringsklachten, obstipatie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Huid- en wondzorg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4AF08B-792E-4DF2-B7C6-86D514902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6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14053-5CDD-42DC-A502-45160D05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204800"/>
            <a:ext cx="9468000" cy="546100"/>
          </a:xfrm>
        </p:spPr>
        <p:txBody>
          <a:bodyPr/>
          <a:lstStyle/>
          <a:p>
            <a:r>
              <a:rPr lang="nl-NL" dirty="0"/>
              <a:t>Voordelen van aquazorg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28DDA8-ABB7-4CD0-A0C0-C58ADCEBA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80E0F7-C572-48D6-AEF7-A7AECCDE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9999" y="2064853"/>
            <a:ext cx="9467999" cy="401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8D07A7-D834-4A1D-BC80-C2EF2422CD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2605715"/>
            <a:ext cx="9467999" cy="3679200"/>
          </a:xfrm>
        </p:spPr>
        <p:txBody>
          <a:bodyPr>
            <a:normAutofit/>
          </a:bodyPr>
          <a:lstStyle/>
          <a:p>
            <a:r>
              <a:rPr lang="nl-NL" sz="1800" dirty="0"/>
              <a:t>Water is de bron van het leven, dringt door tot iedere lichaamscel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Eenvoudige technieken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Goedkoop en (bijna) altijd voor handen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Toepasbaarheid in thuissituatie door cliënt en/ of mantelzorger</a:t>
            </a:r>
          </a:p>
        </p:txBody>
      </p:sp>
    </p:spTree>
    <p:extLst>
      <p:ext uri="{BB962C8B-B14F-4D97-AF65-F5344CB8AC3E}">
        <p14:creationId xmlns:p14="http://schemas.microsoft.com/office/powerpoint/2010/main" val="130708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F5A7C-8D6B-4609-B0EB-3561AFF7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8" y="1178295"/>
            <a:ext cx="9468000" cy="546100"/>
          </a:xfrm>
        </p:spPr>
        <p:txBody>
          <a:bodyPr/>
          <a:lstStyle/>
          <a:p>
            <a:r>
              <a:rPr lang="nl-NL" dirty="0"/>
              <a:t>Temperatuur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0240B50-682B-41CF-B3C9-E83577EB2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AE24A9-D375-4A1E-A791-9C82BA5C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6" t="11981" r="14876" b="15362"/>
          <a:stretch/>
        </p:blipFill>
        <p:spPr>
          <a:xfrm>
            <a:off x="7298450" y="2309321"/>
            <a:ext cx="3339548" cy="3629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66C31E-9CA7-46BA-8160-C1DB86E37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9467999" cy="4066424"/>
          </a:xfrm>
        </p:spPr>
        <p:txBody>
          <a:bodyPr/>
          <a:lstStyle/>
          <a:p>
            <a:r>
              <a:rPr lang="nl-NL" sz="1800" dirty="0"/>
              <a:t>Belangrijkste werkingsprincipe van aquazorg is de gebruikte temperatuur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Water is effectievere geleider dan lucht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Werkt in op bijna alle functies van het lichaam</a:t>
            </a:r>
          </a:p>
          <a:p>
            <a:pPr lvl="1"/>
            <a:r>
              <a:rPr lang="nl-NL" dirty="0"/>
              <a:t>Vegetatieve zenuwstelsel</a:t>
            </a:r>
          </a:p>
          <a:p>
            <a:pPr lvl="1"/>
            <a:r>
              <a:rPr lang="nl-NL" dirty="0"/>
              <a:t>Circulatie/ warmteregulatie</a:t>
            </a:r>
          </a:p>
          <a:p>
            <a:pPr lvl="1"/>
            <a:r>
              <a:rPr lang="nl-NL" dirty="0"/>
              <a:t>Spiertonus</a:t>
            </a:r>
          </a:p>
          <a:p>
            <a:pPr lvl="1"/>
            <a:r>
              <a:rPr lang="nl-NL" dirty="0"/>
              <a:t>Stressrespons</a:t>
            </a:r>
          </a:p>
          <a:p>
            <a:pPr lvl="1"/>
            <a:r>
              <a:rPr lang="nl-NL" dirty="0"/>
              <a:t>Conditie van de huid en weefsel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61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warmtekompres">
            <a:extLst>
              <a:ext uri="{FF2B5EF4-FFF2-40B4-BE49-F238E27FC236}">
                <a16:creationId xmlns:a16="http://schemas.microsoft.com/office/drawing/2014/main" id="{89CD54DD-A8F5-4962-A55C-31CF22FE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25" y="1871999"/>
            <a:ext cx="5238750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3C9482-9787-474E-8292-DA2513CB8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1999"/>
            <a:ext cx="9467999" cy="4277009"/>
          </a:xfrm>
        </p:spPr>
        <p:txBody>
          <a:bodyPr>
            <a:normAutofit/>
          </a:bodyPr>
          <a:lstStyle/>
          <a:p>
            <a:r>
              <a:rPr lang="nl-NL" sz="1800" dirty="0"/>
              <a:t>Toepasbaar op verschillende lichaamsgebieden</a:t>
            </a:r>
          </a:p>
          <a:p>
            <a:r>
              <a:rPr lang="nl-NL" sz="1800" dirty="0"/>
              <a:t>Weldadige interventie: comfort, omhulling en rust in hoofd en lichaam</a:t>
            </a:r>
          </a:p>
          <a:p>
            <a:r>
              <a:rPr lang="nl-NL" sz="1800" dirty="0"/>
              <a:t>Temperatuur bij aanleggen: 45-46°C</a:t>
            </a:r>
          </a:p>
          <a:p>
            <a:r>
              <a:rPr lang="nl-NL" sz="1800" dirty="0"/>
              <a:t>Laat aanliggen zolang kompres als warm wordt ervaren, minimaal 30 minuten</a:t>
            </a:r>
          </a:p>
          <a:p>
            <a:r>
              <a:rPr lang="nl-NL" sz="1800" dirty="0"/>
              <a:t>Cliënt minimaal 15 minuten goed toegedekt laten na rusten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Contra-indicaties:</a:t>
            </a:r>
          </a:p>
          <a:p>
            <a:pPr marL="0" indent="0">
              <a:buNone/>
            </a:pPr>
            <a:r>
              <a:rPr lang="nl-NL" sz="1800" i="1" dirty="0"/>
              <a:t>Acute ontstekingsprocessen en tumoren, verse littekens, falend temperatuurregulatiesysteem, transdermale pleister rondom gebied (pleister verplaatsen en interventie pas na 24-48uur starten)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266640-BE95-4B3E-B7E7-FB4B86F4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78296"/>
            <a:ext cx="9468000" cy="546100"/>
          </a:xfrm>
        </p:spPr>
        <p:txBody>
          <a:bodyPr/>
          <a:lstStyle/>
          <a:p>
            <a:r>
              <a:rPr lang="nl-NL" dirty="0"/>
              <a:t>kompressen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91C364A-E441-49CA-AFEC-8F6DE7CFA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96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B2745-1907-4C5D-AE24-1FB51D0A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91548"/>
            <a:ext cx="9468000" cy="546100"/>
          </a:xfrm>
        </p:spPr>
        <p:txBody>
          <a:bodyPr/>
          <a:lstStyle/>
          <a:p>
            <a:r>
              <a:rPr lang="nl-NL" dirty="0"/>
              <a:t>voetbad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C09F5B7-40C6-4840-BB19-079C214CD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AE719C-6A98-4EEE-AEAC-D9CAA773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428257" y="591727"/>
            <a:ext cx="4352925" cy="256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AF59F6-8F2B-4B81-B208-31F69DA5A5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1999"/>
            <a:ext cx="9467999" cy="47780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1800" dirty="0"/>
              <a:t>Het voetbad is een ontspannende, doorbloeding bevorderende, </a:t>
            </a:r>
          </a:p>
          <a:p>
            <a:pPr marL="0" indent="0" algn="ctr">
              <a:buNone/>
            </a:pPr>
            <a:r>
              <a:rPr lang="nl-NL" sz="1800" dirty="0"/>
              <a:t>rustgevende weldaad voor lichaam en geest.</a:t>
            </a:r>
          </a:p>
          <a:p>
            <a:pPr marL="0" indent="0" algn="ctr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Toepassing:</a:t>
            </a:r>
          </a:p>
          <a:p>
            <a:r>
              <a:rPr lang="nl-NL" sz="1800" dirty="0"/>
              <a:t>Vul het </a:t>
            </a:r>
            <a:r>
              <a:rPr lang="nl-NL" sz="1800" dirty="0" err="1"/>
              <a:t>voetenbad</a:t>
            </a:r>
            <a:r>
              <a:rPr lang="nl-NL" sz="1800" dirty="0"/>
              <a:t>/ teil tot enkels met warm water (36-38°C)</a:t>
            </a:r>
          </a:p>
          <a:p>
            <a:r>
              <a:rPr lang="nl-NL" sz="1800" dirty="0"/>
              <a:t>Gekleurde teil bij dementerende cliënten (beter zichtbaar op vloer – veiligheid)</a:t>
            </a:r>
          </a:p>
          <a:p>
            <a:r>
              <a:rPr lang="nl-NL" sz="1800" dirty="0"/>
              <a:t>Antislipmat </a:t>
            </a:r>
          </a:p>
          <a:p>
            <a:r>
              <a:rPr lang="nl-NL" sz="1800" dirty="0"/>
              <a:t>Essentiële olie kan naar wens worden toegevoegd</a:t>
            </a:r>
          </a:p>
          <a:p>
            <a:r>
              <a:rPr lang="nl-NL" sz="1800" dirty="0"/>
              <a:t>Duur 10 – 20minuten </a:t>
            </a:r>
          </a:p>
          <a:p>
            <a:r>
              <a:rPr lang="nl-NL" sz="1800" dirty="0"/>
              <a:t>Naspoelen/ - wassen met koel of koud water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Contra-indicaties: </a:t>
            </a:r>
            <a:br>
              <a:rPr lang="nl-N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1800" i="1" dirty="0"/>
              <a:t>actieve reumatische of andere ontstekingsprocessen ter plaatse, lokaal huidletsel, verse littekens of falend temperatuurregulatiesysteem</a:t>
            </a:r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65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74A26-E31B-4320-ACEE-89BC28F4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8" y="1178296"/>
            <a:ext cx="9468000" cy="546100"/>
          </a:xfrm>
        </p:spPr>
        <p:txBody>
          <a:bodyPr/>
          <a:lstStyle/>
          <a:p>
            <a:r>
              <a:rPr lang="nl-NL" dirty="0"/>
              <a:t>Koele buikwassing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121F709-2541-4E4F-885E-0CA7F8966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587C6E-E07B-4C9B-AA10-2D17FCDC58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8" y="1845495"/>
            <a:ext cx="10544923" cy="4439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1800" dirty="0"/>
              <a:t>Methode waarbij een koel laagje water op de huid wordt aangebracht. </a:t>
            </a:r>
          </a:p>
          <a:p>
            <a:pPr marL="0" indent="0" algn="ctr">
              <a:buNone/>
            </a:pPr>
            <a:r>
              <a:rPr lang="nl-NL" sz="1800" dirty="0"/>
              <a:t>Directe seintjes naar hersenen met reactie van thermostaat.</a:t>
            </a:r>
          </a:p>
          <a:p>
            <a:pPr marL="0" indent="0" algn="ctr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Werkingsprincipe:</a:t>
            </a:r>
          </a:p>
          <a:p>
            <a:r>
              <a:rPr lang="nl-NL" sz="1800" dirty="0"/>
              <a:t>Bloedvaten trekken zich snel samen ter bescherming koude.</a:t>
            </a:r>
          </a:p>
          <a:p>
            <a:r>
              <a:rPr lang="nl-NL" sz="1800" dirty="0"/>
              <a:t>Bloed stroomt naar de diepte voor opwarming en stroomt terug naar ‘bedreigde gebied’ – her opwarming</a:t>
            </a:r>
          </a:p>
          <a:p>
            <a:r>
              <a:rPr lang="nl-NL" sz="1800" dirty="0"/>
              <a:t>Korte en milde interventie met groot effect op ontspanning van de darmen en buikgebied</a:t>
            </a:r>
          </a:p>
          <a:p>
            <a:r>
              <a:rPr lang="nl-NL" sz="1800" dirty="0"/>
              <a:t>Effectief bij obstipatie, onrustige darmen, buikpijn, darmkramp of inslaapstoornissen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Temperatuur wassing: </a:t>
            </a:r>
            <a:r>
              <a:rPr lang="nl-NL" sz="1800" dirty="0"/>
              <a:t>minimaal 10°C kouder dan huid van de buik (gemiddeld 22°C)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Contra-indicaties: </a:t>
            </a:r>
            <a:r>
              <a:rPr lang="nl-NL" sz="1800" dirty="0"/>
              <a:t>acute urineweginfectie, ileus anders dan door ontlasting, rillen en koud hebben, huidletsel ter plaatse</a:t>
            </a:r>
          </a:p>
        </p:txBody>
      </p:sp>
    </p:spTree>
    <p:extLst>
      <p:ext uri="{BB962C8B-B14F-4D97-AF65-F5344CB8AC3E}">
        <p14:creationId xmlns:p14="http://schemas.microsoft.com/office/powerpoint/2010/main" val="2552983734"/>
      </p:ext>
    </p:extLst>
  </p:cSld>
  <p:clrMapOvr>
    <a:masterClrMapping/>
  </p:clrMapOvr>
</p:sld>
</file>

<file path=ppt/theme/theme1.xml><?xml version="1.0" encoding="utf-8"?>
<a:theme xmlns:a="http://schemas.openxmlformats.org/drawingml/2006/main" name="Vista Colle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sta Colle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56A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1" id="{9AA20EB6-6F04-40F7-A8C9-DB88098C4945}" vid="{0530D08B-A237-4D19-8FDD-359FB2179A6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822E330C87646B5C73B3E0D0F5932" ma:contentTypeVersion="28" ma:contentTypeDescription="Een nieuw document maken." ma:contentTypeScope="" ma:versionID="d3abe772c921b009b3ea351c91580454">
  <xsd:schema xmlns:xsd="http://www.w3.org/2001/XMLSchema" xmlns:xs="http://www.w3.org/2001/XMLSchema" xmlns:p="http://schemas.microsoft.com/office/2006/metadata/properties" xmlns:ns3="31c2bd63-4498-45f9-9bda-2f4f9165c4df" xmlns:ns4="f797db34-9aa7-48b4-b4fc-8d729a2607e3" targetNamespace="http://schemas.microsoft.com/office/2006/metadata/properties" ma:root="true" ma:fieldsID="93efdddf9fcfe02d3d00f569a54cd99a" ns3:_="" ns4:_="">
    <xsd:import namespace="31c2bd63-4498-45f9-9bda-2f4f9165c4df"/>
    <xsd:import namespace="f797db34-9aa7-48b4-b4fc-8d729a2607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2bd63-4498-45f9-9bda-2f4f9165c4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7db34-9aa7-48b4-b4fc-8d729a260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f797db34-9aa7-48b4-b4fc-8d729a2607e3" xsi:nil="true"/>
    <Teachers xmlns="f797db34-9aa7-48b4-b4fc-8d729a2607e3">
      <UserInfo>
        <DisplayName/>
        <AccountId xsi:nil="true"/>
        <AccountType/>
      </UserInfo>
    </Teachers>
    <Student_Groups xmlns="f797db34-9aa7-48b4-b4fc-8d729a2607e3">
      <UserInfo>
        <DisplayName/>
        <AccountId xsi:nil="true"/>
        <AccountType/>
      </UserInfo>
    </Student_Groups>
    <AppVersion xmlns="f797db34-9aa7-48b4-b4fc-8d729a2607e3" xsi:nil="true"/>
    <Invited_Teachers xmlns="f797db34-9aa7-48b4-b4fc-8d729a2607e3" xsi:nil="true"/>
    <NotebookType xmlns="f797db34-9aa7-48b4-b4fc-8d729a2607e3" xsi:nil="true"/>
    <Students xmlns="f797db34-9aa7-48b4-b4fc-8d729a2607e3">
      <UserInfo>
        <DisplayName/>
        <AccountId xsi:nil="true"/>
        <AccountType/>
      </UserInfo>
    </Students>
    <Owner xmlns="f797db34-9aa7-48b4-b4fc-8d729a2607e3">
      <UserInfo>
        <DisplayName/>
        <AccountId xsi:nil="true"/>
        <AccountType/>
      </UserInfo>
    </Owner>
    <Has_Teacher_Only_SectionGroup xmlns="f797db34-9aa7-48b4-b4fc-8d729a2607e3" xsi:nil="true"/>
    <DefaultSectionNames xmlns="f797db34-9aa7-48b4-b4fc-8d729a2607e3" xsi:nil="true"/>
    <TeamsChannelId xmlns="f797db34-9aa7-48b4-b4fc-8d729a2607e3" xsi:nil="true"/>
    <Invited_Students xmlns="f797db34-9aa7-48b4-b4fc-8d729a2607e3" xsi:nil="true"/>
    <IsNotebookLocked xmlns="f797db34-9aa7-48b4-b4fc-8d729a2607e3" xsi:nil="true"/>
    <Templates xmlns="f797db34-9aa7-48b4-b4fc-8d729a2607e3" xsi:nil="true"/>
    <Is_Collaboration_Space_Locked xmlns="f797db34-9aa7-48b4-b4fc-8d729a2607e3" xsi:nil="true"/>
    <CultureName xmlns="f797db34-9aa7-48b4-b4fc-8d729a2607e3" xsi:nil="true"/>
    <Self_Registration_Enabled xmlns="f797db34-9aa7-48b4-b4fc-8d729a2607e3" xsi:nil="true"/>
  </documentManagement>
</p:properties>
</file>

<file path=customXml/itemProps1.xml><?xml version="1.0" encoding="utf-8"?>
<ds:datastoreItem xmlns:ds="http://schemas.openxmlformats.org/officeDocument/2006/customXml" ds:itemID="{72CA0802-40DD-4956-830F-213C8DCCB4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34ACD0-4CC4-4FEB-A31D-BD5BE7BE9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c2bd63-4498-45f9-9bda-2f4f9165c4df"/>
    <ds:schemaRef ds:uri="f797db34-9aa7-48b4-b4fc-8d729a260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5AC2F-CD9E-4262-B514-078724927AC4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f797db34-9aa7-48b4-b4fc-8d729a2607e3"/>
    <ds:schemaRef ds:uri="http://purl.org/dc/elements/1.1/"/>
    <ds:schemaRef ds:uri="http://schemas.openxmlformats.org/package/2006/metadata/core-properties"/>
    <ds:schemaRef ds:uri="31c2bd63-4498-45f9-9bda-2f4f9165c4d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Vista_PowerPoint_16x9</Template>
  <TotalTime>83</TotalTime>
  <Words>440</Words>
  <Application>Microsoft Office PowerPoint</Application>
  <PresentationFormat>Breedbeeld</PresentationFormat>
  <Paragraphs>75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Vista College</vt:lpstr>
      <vt:lpstr>PowerPoint-presentatie</vt:lpstr>
      <vt:lpstr>aquazorg</vt:lpstr>
      <vt:lpstr>aquazorg</vt:lpstr>
      <vt:lpstr>indicaties</vt:lpstr>
      <vt:lpstr>Voordelen van aquazorg</vt:lpstr>
      <vt:lpstr>Temperatuur</vt:lpstr>
      <vt:lpstr>kompressen</vt:lpstr>
      <vt:lpstr>voetbad</vt:lpstr>
      <vt:lpstr>Koele buikwassing</vt:lpstr>
    </vt:vector>
  </TitlesOfParts>
  <Company>Vista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Template voor een 16x9 PowerPoint</dc:subject>
  <dc:creator>L.A.L. (Lian) Kleuters</dc:creator>
  <dc:description>v1.0.0</dc:description>
  <cp:lastModifiedBy>Cindy (C.V.A.I.) van der Meijs</cp:lastModifiedBy>
  <cp:revision>2</cp:revision>
  <dcterms:created xsi:type="dcterms:W3CDTF">2019-10-01T08:16:22Z</dcterms:created>
  <dcterms:modified xsi:type="dcterms:W3CDTF">2020-06-02T07:46:13Z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0x010100208822E330C87646B5C73B3E0D0F5932</vt:lpwstr>
  </property>
</Properties>
</file>