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5"/>
  </p:notesMasterIdLst>
  <p:sldIdLst>
    <p:sldId id="256" r:id="rId3"/>
    <p:sldId id="266" r:id="rId4"/>
    <p:sldId id="281" r:id="rId5"/>
    <p:sldId id="282" r:id="rId6"/>
    <p:sldId id="283" r:id="rId7"/>
    <p:sldId id="284" r:id="rId8"/>
    <p:sldId id="285" r:id="rId9"/>
    <p:sldId id="286" r:id="rId10"/>
    <p:sldId id="287" r:id="rId11"/>
    <p:sldId id="288" r:id="rId12"/>
    <p:sldId id="289" r:id="rId13"/>
    <p:sldId id="280"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ters, MMW (Marloes)" initials="MM(" lastIdx="1" clrIdx="0">
    <p:extLst>
      <p:ext uri="{19B8F6BF-5375-455C-9EA6-DF929625EA0E}">
        <p15:presenceInfo xmlns:p15="http://schemas.microsoft.com/office/powerpoint/2012/main" userId="Musters, MMW (Marlo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82696" autoAdjust="0"/>
  </p:normalViewPr>
  <p:slideViewPr>
    <p:cSldViewPr snapToGrid="0">
      <p:cViewPr varScale="1">
        <p:scale>
          <a:sx n="61" d="100"/>
          <a:sy n="61" d="100"/>
        </p:scale>
        <p:origin x="40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836B2-F3F5-4AED-9B98-AE433BC8D5D9}" type="datetimeFigureOut">
              <a:rPr lang="nl-NL" smtClean="0"/>
              <a:t>29-5-2020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98E9E8-5FD1-492C-9359-521D0FCBA351}" type="slidenum">
              <a:rPr lang="nl-NL" smtClean="0"/>
              <a:t>‹nr.›</a:t>
            </a:fld>
            <a:endParaRPr lang="nl-NL"/>
          </a:p>
        </p:txBody>
      </p:sp>
    </p:spTree>
    <p:extLst>
      <p:ext uri="{BB962C8B-B14F-4D97-AF65-F5344CB8AC3E}">
        <p14:creationId xmlns:p14="http://schemas.microsoft.com/office/powerpoint/2010/main" val="2979620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CA" dirty="0"/>
              <a:t>Room service is </a:t>
            </a:r>
            <a:r>
              <a:rPr lang="en-CA" dirty="0" err="1"/>
              <a:t>een</a:t>
            </a:r>
            <a:r>
              <a:rPr lang="en-CA" dirty="0"/>
              <a:t> roman Geschreven door Maren </a:t>
            </a:r>
            <a:r>
              <a:rPr lang="en-CA" dirty="0" err="1"/>
              <a:t>Stoffels</a:t>
            </a:r>
            <a:r>
              <a:rPr lang="en-CA" dirty="0"/>
              <a:t>. </a:t>
            </a:r>
          </a:p>
          <a:p>
            <a:r>
              <a:rPr lang="en-CA" dirty="0"/>
              <a:t>Het </a:t>
            </a:r>
            <a:r>
              <a:rPr lang="en-CA" dirty="0" err="1"/>
              <a:t>boek</a:t>
            </a:r>
            <a:r>
              <a:rPr lang="en-CA" dirty="0"/>
              <a:t> is </a:t>
            </a:r>
            <a:r>
              <a:rPr lang="en-CA" dirty="0" err="1"/>
              <a:t>uitgegeven</a:t>
            </a:r>
            <a:r>
              <a:rPr lang="en-CA" dirty="0"/>
              <a:t> door de </a:t>
            </a:r>
            <a:r>
              <a:rPr lang="en-CA" dirty="0" err="1"/>
              <a:t>uitgeverij</a:t>
            </a:r>
            <a:r>
              <a:rPr lang="en-CA" dirty="0"/>
              <a:t> Leopold</a:t>
            </a:r>
            <a:endParaRPr lang="nl-NL" dirty="0"/>
          </a:p>
        </p:txBody>
      </p:sp>
      <p:sp>
        <p:nvSpPr>
          <p:cNvPr id="4" name="Tijdelijke aanduiding voor dianummer 3"/>
          <p:cNvSpPr>
            <a:spLocks noGrp="1"/>
          </p:cNvSpPr>
          <p:nvPr>
            <p:ph type="sldNum" sz="quarter" idx="5"/>
          </p:nvPr>
        </p:nvSpPr>
        <p:spPr/>
        <p:txBody>
          <a:bodyPr/>
          <a:lstStyle/>
          <a:p>
            <a:fld id="{DE98E9E8-5FD1-492C-9359-521D0FCBA351}" type="slidenum">
              <a:rPr lang="nl-NL" smtClean="0"/>
              <a:t>2</a:t>
            </a:fld>
            <a:endParaRPr lang="nl-NL"/>
          </a:p>
        </p:txBody>
      </p:sp>
    </p:spTree>
    <p:extLst>
      <p:ext uri="{BB962C8B-B14F-4D97-AF65-F5344CB8AC3E}">
        <p14:creationId xmlns:p14="http://schemas.microsoft.com/office/powerpoint/2010/main" val="2177204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en-CA" sz="1200" b="0" i="0" u="none" strike="noStrike" kern="1200" dirty="0" err="1">
                <a:solidFill>
                  <a:schemeClr val="tx1"/>
                </a:solidFill>
                <a:effectLst/>
                <a:latin typeface="+mn-lt"/>
                <a:ea typeface="+mn-ea"/>
                <a:cs typeface="+mn-cs"/>
              </a:rPr>
              <a:t>Ik</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vond</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dit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boek</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echt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leuk</a:t>
            </a:r>
            <a:r>
              <a:rPr lang="en-CA" sz="1200" b="0" i="0" u="none" strike="noStrike" kern="1200" dirty="0">
                <a:solidFill>
                  <a:schemeClr val="tx1"/>
                </a:solidFill>
                <a:effectLst/>
                <a:latin typeface="+mn-lt"/>
                <a:ea typeface="+mn-ea"/>
                <a:cs typeface="+mn-cs"/>
              </a:rPr>
              <a:t>, het </a:t>
            </a:r>
            <a:r>
              <a:rPr lang="en-CA" sz="1200" b="0" i="0" u="none" strike="noStrike" kern="1200" dirty="0" err="1">
                <a:solidFill>
                  <a:schemeClr val="tx1"/>
                </a:solidFill>
                <a:effectLst/>
                <a:latin typeface="+mn-lt"/>
                <a:ea typeface="+mn-ea"/>
                <a:cs typeface="+mn-cs"/>
              </a:rPr>
              <a:t>leest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voor</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mij</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makkelijk</a:t>
            </a:r>
            <a:r>
              <a:rPr lang="en-CA" sz="1200" b="0" i="0" u="none" strike="noStrike" kern="1200" dirty="0">
                <a:solidFill>
                  <a:schemeClr val="tx1"/>
                </a:solidFill>
                <a:effectLst/>
                <a:latin typeface="+mn-lt"/>
                <a:ea typeface="+mn-ea"/>
                <a:cs typeface="+mn-cs"/>
              </a:rPr>
              <a:t> omdat je </a:t>
            </a:r>
            <a:r>
              <a:rPr lang="en-CA" sz="1200" b="0" i="0" u="none" strike="noStrike" kern="1200" dirty="0" err="1">
                <a:solidFill>
                  <a:schemeClr val="tx1"/>
                </a:solidFill>
                <a:effectLst/>
                <a:latin typeface="+mn-lt"/>
                <a:ea typeface="+mn-ea"/>
                <a:cs typeface="+mn-cs"/>
              </a:rPr>
              <a:t>jezelf</a:t>
            </a:r>
            <a:r>
              <a:rPr lang="en-CA" sz="1200" b="0" i="0" u="none" strike="noStrike" kern="1200" dirty="0">
                <a:solidFill>
                  <a:schemeClr val="tx1"/>
                </a:solidFill>
                <a:effectLst/>
                <a:latin typeface="+mn-lt"/>
                <a:ea typeface="+mn-ea"/>
                <a:cs typeface="+mn-cs"/>
              </a:rPr>
              <a:t> in het </a:t>
            </a:r>
            <a:r>
              <a:rPr lang="en-CA" sz="1200" b="0" i="0" u="none" strike="noStrike" kern="1200" dirty="0" err="1">
                <a:solidFill>
                  <a:schemeClr val="tx1"/>
                </a:solidFill>
                <a:effectLst/>
                <a:latin typeface="+mn-lt"/>
                <a:ea typeface="+mn-ea"/>
                <a:cs typeface="+mn-cs"/>
              </a:rPr>
              <a:t>persoon</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kan</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verplaatsen</a:t>
            </a:r>
            <a:r>
              <a:rPr lang="en-CA" sz="1200" b="0" i="0" u="none" strike="noStrike" kern="1200" dirty="0">
                <a:solidFill>
                  <a:schemeClr val="tx1"/>
                </a:solidFill>
                <a:effectLst/>
                <a:latin typeface="+mn-lt"/>
                <a:ea typeface="+mn-ea"/>
                <a:cs typeface="+mn-cs"/>
              </a:rPr>
              <a:t>. Ook is het </a:t>
            </a:r>
            <a:r>
              <a:rPr lang="en-CA" sz="1200" b="0" i="0" u="none" strike="noStrike" kern="1200" dirty="0" err="1">
                <a:solidFill>
                  <a:schemeClr val="tx1"/>
                </a:solidFill>
                <a:effectLst/>
                <a:latin typeface="+mn-lt"/>
                <a:ea typeface="+mn-ea"/>
                <a:cs typeface="+mn-cs"/>
              </a:rPr>
              <a:t>prettig</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dat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er</a:t>
            </a:r>
            <a:r>
              <a:rPr lang="en-CA" sz="1200" b="0" i="0" u="none" strike="noStrike" kern="1200" dirty="0">
                <a:solidFill>
                  <a:schemeClr val="tx1"/>
                </a:solidFill>
                <a:effectLst/>
                <a:latin typeface="+mn-lt"/>
                <a:ea typeface="+mn-ea"/>
                <a:cs typeface="+mn-cs"/>
              </a:rPr>
              <a:t> in het </a:t>
            </a:r>
            <a:r>
              <a:rPr lang="en-CA" sz="1200" b="0" i="0" u="none" strike="noStrike" kern="1200" dirty="0" err="1">
                <a:solidFill>
                  <a:schemeClr val="tx1"/>
                </a:solidFill>
                <a:effectLst/>
                <a:latin typeface="+mn-lt"/>
                <a:ea typeface="+mn-ea"/>
                <a:cs typeface="+mn-cs"/>
              </a:rPr>
              <a:t>boek</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verschillende</a:t>
            </a:r>
            <a:r>
              <a:rPr lang="en-CA" sz="1200" b="0" i="0" u="none" strike="noStrike" kern="1200" dirty="0">
                <a:solidFill>
                  <a:schemeClr val="tx1"/>
                </a:solidFill>
                <a:effectLst/>
                <a:latin typeface="+mn-lt"/>
                <a:ea typeface="+mn-ea"/>
                <a:cs typeface="+mn-cs"/>
              </a:rPr>
              <a:t> letter types </a:t>
            </a:r>
            <a:r>
              <a:rPr lang="en-CA" sz="1200" b="0" i="0" u="none" strike="noStrike" kern="1200" dirty="0" err="1">
                <a:solidFill>
                  <a:schemeClr val="tx1"/>
                </a:solidFill>
                <a:effectLst/>
                <a:latin typeface="+mn-lt"/>
                <a:ea typeface="+mn-ea"/>
                <a:cs typeface="+mn-cs"/>
              </a:rPr>
              <a:t>worden</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gebruikt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voor</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verschillende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personen</a:t>
            </a:r>
            <a:r>
              <a:rPr lang="en-CA" sz="1200" b="0" i="0" u="none" strike="noStrike" kern="1200" dirty="0">
                <a:solidFill>
                  <a:schemeClr val="tx1"/>
                </a:solidFill>
                <a:effectLst/>
                <a:latin typeface="+mn-lt"/>
                <a:ea typeface="+mn-ea"/>
                <a:cs typeface="+mn-cs"/>
              </a:rPr>
              <a:t>.  De Schrijver </a:t>
            </a:r>
            <a:r>
              <a:rPr lang="en-CA" sz="1200" b="0" i="0" u="none" strike="noStrike" kern="1200" dirty="0" err="1">
                <a:solidFill>
                  <a:schemeClr val="tx1"/>
                </a:solidFill>
                <a:effectLst/>
                <a:latin typeface="+mn-lt"/>
                <a:ea typeface="+mn-ea"/>
                <a:cs typeface="+mn-cs"/>
              </a:rPr>
              <a:t>heeft</a:t>
            </a:r>
            <a:r>
              <a:rPr lang="en-CA" sz="1200" b="0" i="0" u="none" strike="noStrike" kern="1200" dirty="0">
                <a:solidFill>
                  <a:schemeClr val="tx1"/>
                </a:solidFill>
                <a:effectLst/>
                <a:latin typeface="+mn-lt"/>
                <a:ea typeface="+mn-ea"/>
                <a:cs typeface="+mn-cs"/>
              </a:rPr>
              <a:t> die </a:t>
            </a:r>
            <a:r>
              <a:rPr lang="en-CA" sz="1200" b="0" i="0" u="none" strike="noStrike" kern="1200" dirty="0" err="1">
                <a:solidFill>
                  <a:schemeClr val="tx1"/>
                </a:solidFill>
                <a:effectLst/>
                <a:latin typeface="+mn-lt"/>
                <a:ea typeface="+mn-ea"/>
                <a:cs typeface="+mn-cs"/>
              </a:rPr>
              <a:t>lettertypes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ook</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aangepast</a:t>
            </a:r>
            <a:r>
              <a:rPr lang="en-CA" sz="1200" b="0" i="0" u="none" strike="noStrike" kern="1200" dirty="0">
                <a:solidFill>
                  <a:schemeClr val="tx1"/>
                </a:solidFill>
                <a:effectLst/>
                <a:latin typeface="+mn-lt"/>
                <a:ea typeface="+mn-ea"/>
                <a:cs typeface="+mn-cs"/>
              </a:rPr>
              <a:t> op het </a:t>
            </a:r>
            <a:r>
              <a:rPr lang="en-CA" sz="1200" b="0" i="0" u="none" strike="noStrike" kern="1200" dirty="0" err="1">
                <a:solidFill>
                  <a:schemeClr val="tx1"/>
                </a:solidFill>
                <a:effectLst/>
                <a:latin typeface="+mn-lt"/>
                <a:ea typeface="+mn-ea"/>
                <a:cs typeface="+mn-cs"/>
              </a:rPr>
              <a:t>karakter</a:t>
            </a:r>
            <a:r>
              <a:rPr lang="en-CA" sz="1200" b="0" i="0" u="none" strike="noStrike" kern="1200" dirty="0">
                <a:solidFill>
                  <a:schemeClr val="tx1"/>
                </a:solidFill>
                <a:effectLst/>
                <a:latin typeface="+mn-lt"/>
                <a:ea typeface="+mn-ea"/>
                <a:cs typeface="+mn-cs"/>
              </a:rPr>
              <a:t> van de personages in het </a:t>
            </a:r>
            <a:r>
              <a:rPr lang="en-CA" sz="1200" b="0" i="0" u="none" strike="noStrike" kern="1200" dirty="0" err="1">
                <a:solidFill>
                  <a:schemeClr val="tx1"/>
                </a:solidFill>
                <a:effectLst/>
                <a:latin typeface="+mn-lt"/>
                <a:ea typeface="+mn-ea"/>
                <a:cs typeface="+mn-cs"/>
              </a:rPr>
              <a:t>boek</a:t>
            </a:r>
            <a:r>
              <a:rPr lang="en-CA" sz="1200" b="0" i="0" u="none" strike="noStrike"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DE98E9E8-5FD1-492C-9359-521D0FCBA351}" type="slidenum">
              <a:rPr lang="nl-NL" smtClean="0"/>
              <a:t>11</a:t>
            </a:fld>
            <a:endParaRPr lang="nl-NL"/>
          </a:p>
        </p:txBody>
      </p:sp>
    </p:spTree>
    <p:extLst>
      <p:ext uri="{BB962C8B-B14F-4D97-AF65-F5344CB8AC3E}">
        <p14:creationId xmlns:p14="http://schemas.microsoft.com/office/powerpoint/2010/main" val="485131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Maren </a:t>
            </a:r>
            <a:r>
              <a:rPr lang="en-CA" sz="1200" b="0" i="0" u="none" strike="noStrike" kern="1200" dirty="0" err="1">
                <a:solidFill>
                  <a:schemeClr val="tx1"/>
                </a:solidFill>
                <a:effectLst/>
                <a:latin typeface="+mn-lt"/>
                <a:ea typeface="+mn-ea"/>
                <a:cs typeface="+mn-cs"/>
              </a:rPr>
              <a:t>stoffels</a:t>
            </a:r>
            <a:r>
              <a:rPr lang="en-CA" sz="1200" b="0" i="0" u="none" strike="noStrike" kern="1200" dirty="0">
                <a:solidFill>
                  <a:schemeClr val="tx1"/>
                </a:solidFill>
                <a:effectLst/>
                <a:latin typeface="+mn-lt"/>
                <a:ea typeface="+mn-ea"/>
                <a:cs typeface="+mn-cs"/>
              </a:rPr>
              <a:t> is </a:t>
            </a:r>
            <a:r>
              <a:rPr lang="en-CA" sz="1200" b="0" i="0" u="none" strike="noStrike" kern="1200" dirty="0" err="1">
                <a:solidFill>
                  <a:schemeClr val="tx1"/>
                </a:solidFill>
                <a:effectLst/>
                <a:latin typeface="+mn-lt"/>
                <a:ea typeface="+mn-ea"/>
                <a:cs typeface="+mn-cs"/>
              </a:rPr>
              <a:t>geboren</a:t>
            </a:r>
            <a:r>
              <a:rPr lang="en-CA" sz="1200" b="0" i="0" u="none" strike="noStrike" kern="1200" dirty="0">
                <a:solidFill>
                  <a:schemeClr val="tx1"/>
                </a:solidFill>
                <a:effectLst/>
                <a:latin typeface="+mn-lt"/>
                <a:ea typeface="+mn-ea"/>
                <a:cs typeface="+mn-cs"/>
              </a:rPr>
              <a:t> op 13 </a:t>
            </a:r>
            <a:r>
              <a:rPr lang="en-CA" sz="1200" b="0" i="0" u="none" strike="noStrike" kern="1200" dirty="0" err="1">
                <a:solidFill>
                  <a:schemeClr val="tx1"/>
                </a:solidFill>
                <a:effectLst/>
                <a:latin typeface="+mn-lt"/>
                <a:ea typeface="+mn-ea"/>
                <a:cs typeface="+mn-cs"/>
              </a:rPr>
              <a:t>januari</a:t>
            </a:r>
            <a:r>
              <a:rPr lang="en-CA" sz="1200" b="0" i="0" u="none" strike="noStrike" kern="1200" dirty="0">
                <a:solidFill>
                  <a:schemeClr val="tx1"/>
                </a:solidFill>
                <a:effectLst/>
                <a:latin typeface="+mn-lt"/>
                <a:ea typeface="+mn-ea"/>
                <a:cs typeface="+mn-cs"/>
              </a:rPr>
              <a:t> 1988 in Amsterdam.</a:t>
            </a:r>
          </a:p>
          <a:p>
            <a:pPr rtl="0" fontAlgn="base"/>
            <a:r>
              <a:rPr lang="en-CA" sz="1200" b="0" i="0" u="none" strike="noStrike" kern="1200" dirty="0">
                <a:solidFill>
                  <a:schemeClr val="tx1"/>
                </a:solidFill>
                <a:effectLst/>
                <a:latin typeface="+mn-lt"/>
                <a:ea typeface="+mn-ea"/>
                <a:cs typeface="+mn-cs"/>
              </a:rPr>
              <a:t>Maren </a:t>
            </a:r>
            <a:r>
              <a:rPr lang="en-CA" sz="1200" b="0" i="0" u="none" strike="noStrike" kern="1200" dirty="0" err="1">
                <a:solidFill>
                  <a:schemeClr val="tx1"/>
                </a:solidFill>
                <a:effectLst/>
                <a:latin typeface="+mn-lt"/>
                <a:ea typeface="+mn-ea"/>
                <a:cs typeface="+mn-cs"/>
              </a:rPr>
              <a:t>heeft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alleen</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een</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mavo</a:t>
            </a:r>
            <a:r>
              <a:rPr lang="en-CA" sz="1200" b="0" i="0" u="none" strike="noStrike" kern="1200" dirty="0">
                <a:solidFill>
                  <a:schemeClr val="tx1"/>
                </a:solidFill>
                <a:effectLst/>
                <a:latin typeface="+mn-lt"/>
                <a:ea typeface="+mn-ea"/>
                <a:cs typeface="+mn-cs"/>
              </a:rPr>
              <a:t> diploma, </a:t>
            </a:r>
            <a:r>
              <a:rPr lang="en-CA" sz="1200" b="0" i="0" u="none" strike="noStrike" kern="1200" dirty="0" err="1">
                <a:solidFill>
                  <a:schemeClr val="tx1"/>
                </a:solidFill>
                <a:effectLst/>
                <a:latin typeface="+mn-lt"/>
                <a:ea typeface="+mn-ea"/>
                <a:cs typeface="+mn-cs"/>
              </a:rPr>
              <a:t>dit</a:t>
            </a:r>
            <a:r>
              <a:rPr lang="en-CA" sz="1200" b="0" i="0" u="none" strike="noStrike" kern="1200" dirty="0">
                <a:solidFill>
                  <a:schemeClr val="tx1"/>
                </a:solidFill>
                <a:effectLst/>
                <a:latin typeface="+mn-lt"/>
                <a:ea typeface="+mn-ea"/>
                <a:cs typeface="+mn-cs"/>
              </a:rPr>
              <a:t> omdat ze al </a:t>
            </a:r>
            <a:r>
              <a:rPr lang="en-CA" sz="1200" b="0" i="0" u="none" strike="noStrike" kern="1200" dirty="0" err="1">
                <a:solidFill>
                  <a:schemeClr val="tx1"/>
                </a:solidFill>
                <a:effectLst/>
                <a:latin typeface="+mn-lt"/>
                <a:ea typeface="+mn-ea"/>
                <a:cs typeface="+mn-cs"/>
              </a:rPr>
              <a:t>wist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dat</a:t>
            </a:r>
            <a:r>
              <a:rPr lang="en-CA" sz="1200" b="0" i="0" u="none" strike="noStrike" kern="1200" dirty="0">
                <a:solidFill>
                  <a:schemeClr val="tx1"/>
                </a:solidFill>
                <a:effectLst/>
                <a:latin typeface="+mn-lt"/>
                <a:ea typeface="+mn-ea"/>
                <a:cs typeface="+mn-cs"/>
              </a:rPr>
              <a:t> ze </a:t>
            </a:r>
            <a:r>
              <a:rPr lang="en-CA" sz="1200" b="0" i="0" u="none" strike="noStrike" kern="1200" dirty="0" err="1">
                <a:solidFill>
                  <a:schemeClr val="tx1"/>
                </a:solidFill>
                <a:effectLst/>
                <a:latin typeface="+mn-lt"/>
                <a:ea typeface="+mn-ea"/>
                <a:cs typeface="+mn-cs"/>
              </a:rPr>
              <a:t>schrijver</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wou</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worden</a:t>
            </a:r>
            <a:r>
              <a:rPr lang="en-CA" sz="1200" b="0" i="0" u="none" strike="noStrike" kern="1200" dirty="0">
                <a:solidFill>
                  <a:schemeClr val="tx1"/>
                </a:solidFill>
                <a:effectLst/>
                <a:latin typeface="+mn-lt"/>
                <a:ea typeface="+mn-ea"/>
                <a:cs typeface="+mn-cs"/>
              </a:rPr>
              <a:t>. Maren </a:t>
            </a:r>
            <a:r>
              <a:rPr lang="en-CA" sz="1200" b="0" i="0" u="none" strike="noStrike" kern="1200" dirty="0" err="1">
                <a:solidFill>
                  <a:schemeClr val="tx1"/>
                </a:solidFill>
                <a:effectLst/>
                <a:latin typeface="+mn-lt"/>
                <a:ea typeface="+mn-ea"/>
                <a:cs typeface="+mn-cs"/>
              </a:rPr>
              <a:t>schreef</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namelijk</a:t>
            </a:r>
            <a:r>
              <a:rPr lang="en-CA" sz="1200" b="0" i="0" u="none" strike="noStrike" kern="1200" dirty="0">
                <a:solidFill>
                  <a:schemeClr val="tx1"/>
                </a:solidFill>
                <a:effectLst/>
                <a:latin typeface="+mn-lt"/>
                <a:ea typeface="+mn-ea"/>
                <a:cs typeface="+mn-cs"/>
              </a:rPr>
              <a:t> al </a:t>
            </a:r>
            <a:r>
              <a:rPr lang="en-CA" sz="1200" b="0" i="0" u="none" strike="noStrike" kern="1200" dirty="0" err="1">
                <a:solidFill>
                  <a:schemeClr val="tx1"/>
                </a:solidFill>
                <a:effectLst/>
                <a:latin typeface="+mn-lt"/>
                <a:ea typeface="+mn-ea"/>
                <a:cs typeface="+mn-cs"/>
              </a:rPr>
              <a:t>sinds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dat</a:t>
            </a:r>
            <a:r>
              <a:rPr lang="en-CA" sz="1200" b="0" i="0" u="none" strike="noStrike" kern="1200" dirty="0">
                <a:solidFill>
                  <a:schemeClr val="tx1"/>
                </a:solidFill>
                <a:effectLst/>
                <a:latin typeface="+mn-lt"/>
                <a:ea typeface="+mn-ea"/>
                <a:cs typeface="+mn-cs"/>
              </a:rPr>
              <a:t> ze in </a:t>
            </a:r>
            <a:r>
              <a:rPr lang="en-CA" sz="1200" b="0" i="0" u="none" strike="noStrike" kern="1200" dirty="0" err="1">
                <a:solidFill>
                  <a:schemeClr val="tx1"/>
                </a:solidFill>
                <a:effectLst/>
                <a:latin typeface="+mn-lt"/>
                <a:ea typeface="+mn-ea"/>
                <a:cs typeface="+mn-cs"/>
              </a:rPr>
              <a:t>groep</a:t>
            </a:r>
            <a:r>
              <a:rPr lang="en-CA" sz="1200" b="0" i="0" u="none" strike="noStrike" kern="1200" dirty="0">
                <a:solidFill>
                  <a:schemeClr val="tx1"/>
                </a:solidFill>
                <a:effectLst/>
                <a:latin typeface="+mn-lt"/>
                <a:ea typeface="+mn-ea"/>
                <a:cs typeface="+mn-cs"/>
              </a:rPr>
              <a:t> 6 </a:t>
            </a:r>
            <a:r>
              <a:rPr lang="en-CA" sz="1200" b="0" i="0" u="none" strike="noStrike" kern="1200" dirty="0" err="1">
                <a:solidFill>
                  <a:schemeClr val="tx1"/>
                </a:solidFill>
                <a:effectLst/>
                <a:latin typeface="+mn-lt"/>
                <a:ea typeface="+mn-ea"/>
                <a:cs typeface="+mn-cs"/>
              </a:rPr>
              <a:t>zat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korte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verhaaltjes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Toen</a:t>
            </a:r>
            <a:r>
              <a:rPr lang="en-CA" sz="1200" b="0" i="0" u="none" strike="noStrike" kern="1200" dirty="0">
                <a:solidFill>
                  <a:schemeClr val="tx1"/>
                </a:solidFill>
                <a:effectLst/>
                <a:latin typeface="+mn-lt"/>
                <a:ea typeface="+mn-ea"/>
                <a:cs typeface="+mn-cs"/>
              </a:rPr>
              <a:t> Maren 15 was had ze </a:t>
            </a:r>
            <a:r>
              <a:rPr lang="en-CA" sz="1200" b="0" i="0" u="none" strike="noStrike" kern="1200" dirty="0" err="1">
                <a:solidFill>
                  <a:schemeClr val="tx1"/>
                </a:solidFill>
                <a:effectLst/>
                <a:latin typeface="+mn-lt"/>
                <a:ea typeface="+mn-ea"/>
                <a:cs typeface="+mn-cs"/>
              </a:rPr>
              <a:t>haar</a:t>
            </a:r>
            <a:r>
              <a:rPr lang="en-CA" sz="1200" b="0" i="0" u="none" strike="noStrike" kern="1200" dirty="0">
                <a:solidFill>
                  <a:schemeClr val="tx1"/>
                </a:solidFill>
                <a:effectLst/>
                <a:latin typeface="+mn-lt"/>
                <a:ea typeface="+mn-ea"/>
                <a:cs typeface="+mn-cs"/>
              </a:rPr>
              <a:t> eerste </a:t>
            </a:r>
            <a:r>
              <a:rPr lang="en-CA" sz="1200" b="0" i="0" u="none" strike="noStrike" kern="1200" dirty="0" err="1">
                <a:solidFill>
                  <a:schemeClr val="tx1"/>
                </a:solidFill>
                <a:effectLst/>
                <a:latin typeface="+mn-lt"/>
                <a:ea typeface="+mn-ea"/>
                <a:cs typeface="+mn-cs"/>
              </a:rPr>
              <a:t>verhaal</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naar</a:t>
            </a:r>
            <a:r>
              <a:rPr lang="en-CA" sz="1200" b="0" i="0" u="none" strike="noStrike" kern="1200" dirty="0">
                <a:solidFill>
                  <a:schemeClr val="tx1"/>
                </a:solidFill>
                <a:effectLst/>
                <a:latin typeface="+mn-lt"/>
                <a:ea typeface="+mn-ea"/>
                <a:cs typeface="+mn-cs"/>
              </a:rPr>
              <a:t> de </a:t>
            </a:r>
            <a:r>
              <a:rPr lang="en-CA" sz="1200" b="0" i="0" u="none" strike="noStrike" kern="1200" dirty="0" err="1">
                <a:solidFill>
                  <a:schemeClr val="tx1"/>
                </a:solidFill>
                <a:effectLst/>
                <a:latin typeface="+mn-lt"/>
                <a:ea typeface="+mn-ea"/>
                <a:cs typeface="+mn-cs"/>
              </a:rPr>
              <a:t>uitgever</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gestuurd</a:t>
            </a:r>
            <a:r>
              <a:rPr lang="en-CA" sz="1200" b="0" i="0" u="none" strike="noStrike" kern="1200" dirty="0">
                <a:solidFill>
                  <a:schemeClr val="tx1"/>
                </a:solidFill>
                <a:effectLst/>
                <a:latin typeface="+mn-lt"/>
                <a:ea typeface="+mn-ea"/>
                <a:cs typeface="+mn-cs"/>
              </a:rPr>
              <a:t>. De </a:t>
            </a:r>
            <a:r>
              <a:rPr lang="en-CA" sz="1200" b="0" i="0" u="none" strike="noStrike" kern="1200" dirty="0" err="1">
                <a:solidFill>
                  <a:schemeClr val="tx1"/>
                </a:solidFill>
                <a:effectLst/>
                <a:latin typeface="+mn-lt"/>
                <a:ea typeface="+mn-ea"/>
                <a:cs typeface="+mn-cs"/>
              </a:rPr>
              <a:t>uitgever</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vond</a:t>
            </a:r>
            <a:r>
              <a:rPr lang="en-CA" sz="1200" b="0" i="0" u="none" strike="noStrike" kern="1200" dirty="0">
                <a:solidFill>
                  <a:schemeClr val="tx1"/>
                </a:solidFill>
                <a:effectLst/>
                <a:latin typeface="+mn-lt"/>
                <a:ea typeface="+mn-ea"/>
                <a:cs typeface="+mn-cs"/>
              </a:rPr>
              <a:t> het </a:t>
            </a:r>
            <a:r>
              <a:rPr lang="en-CA" sz="1200" b="0" i="0" u="none" strike="noStrike" kern="1200" dirty="0" err="1">
                <a:solidFill>
                  <a:schemeClr val="tx1"/>
                </a:solidFill>
                <a:effectLst/>
                <a:latin typeface="+mn-lt"/>
                <a:ea typeface="+mn-ea"/>
                <a:cs typeface="+mn-cs"/>
              </a:rPr>
              <a:t>een</a:t>
            </a:r>
            <a:r>
              <a:rPr lang="en-CA" sz="1200" b="0" i="0" u="none" strike="noStrike" kern="1200" dirty="0">
                <a:solidFill>
                  <a:schemeClr val="tx1"/>
                </a:solidFill>
                <a:effectLst/>
                <a:latin typeface="+mn-lt"/>
                <a:ea typeface="+mn-ea"/>
                <a:cs typeface="+mn-cs"/>
              </a:rPr>
              <a:t> erg </a:t>
            </a:r>
            <a:r>
              <a:rPr lang="en-CA" sz="1200" b="0" i="0" u="none" strike="noStrike" kern="1200" dirty="0" err="1">
                <a:solidFill>
                  <a:schemeClr val="tx1"/>
                </a:solidFill>
                <a:effectLst/>
                <a:latin typeface="+mn-lt"/>
                <a:ea typeface="+mn-ea"/>
                <a:cs typeface="+mn-cs"/>
              </a:rPr>
              <a:t>goed</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verhaal</a:t>
            </a:r>
            <a:r>
              <a:rPr lang="en-CA" sz="1200" b="0" i="0" u="none" strike="noStrike" kern="1200" dirty="0">
                <a:solidFill>
                  <a:schemeClr val="tx1"/>
                </a:solidFill>
                <a:effectLst/>
                <a:latin typeface="+mn-lt"/>
                <a:ea typeface="+mn-ea"/>
                <a:cs typeface="+mn-cs"/>
              </a:rPr>
              <a:t>, maar ze </a:t>
            </a:r>
            <a:r>
              <a:rPr lang="en-CA" sz="1200" b="0" i="0" u="none" strike="noStrike" kern="1200" dirty="0" err="1">
                <a:solidFill>
                  <a:schemeClr val="tx1"/>
                </a:solidFill>
                <a:effectLst/>
                <a:latin typeface="+mn-lt"/>
                <a:ea typeface="+mn-ea"/>
                <a:cs typeface="+mn-cs"/>
              </a:rPr>
              <a:t>vonden</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haar</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nog</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te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jong</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dus</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vertelde</a:t>
            </a:r>
            <a:r>
              <a:rPr lang="en-CA" sz="1200" b="0" i="0" u="none" strike="noStrike" kern="1200" dirty="0">
                <a:solidFill>
                  <a:schemeClr val="tx1"/>
                </a:solidFill>
                <a:effectLst/>
                <a:latin typeface="+mn-lt"/>
                <a:ea typeface="+mn-ea"/>
                <a:cs typeface="+mn-cs"/>
              </a:rPr>
              <a:t> de </a:t>
            </a:r>
            <a:r>
              <a:rPr lang="en-CA" sz="1200" b="0" i="0" u="none" strike="noStrike" kern="1200" dirty="0" err="1">
                <a:solidFill>
                  <a:schemeClr val="tx1"/>
                </a:solidFill>
                <a:effectLst/>
                <a:latin typeface="+mn-lt"/>
                <a:ea typeface="+mn-ea"/>
                <a:cs typeface="+mn-cs"/>
              </a:rPr>
              <a:t>uitgever</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dat</a:t>
            </a:r>
            <a:r>
              <a:rPr lang="en-CA" sz="1200" b="0" i="0" u="none" strike="noStrike" kern="1200" dirty="0">
                <a:solidFill>
                  <a:schemeClr val="tx1"/>
                </a:solidFill>
                <a:effectLst/>
                <a:latin typeface="+mn-lt"/>
                <a:ea typeface="+mn-ea"/>
                <a:cs typeface="+mn-cs"/>
              </a:rPr>
              <a:t> ze over </a:t>
            </a:r>
            <a:r>
              <a:rPr lang="en-CA" sz="1200" b="0" i="0" u="none" strike="noStrike" kern="1200" dirty="0" err="1">
                <a:solidFill>
                  <a:schemeClr val="tx1"/>
                </a:solidFill>
                <a:effectLst/>
                <a:latin typeface="+mn-lt"/>
                <a:ea typeface="+mn-ea"/>
                <a:cs typeface="+mn-cs"/>
              </a:rPr>
              <a:t>een</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paar</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jaar</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terug</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moest</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komen</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Dat</a:t>
            </a:r>
            <a:r>
              <a:rPr lang="en-CA" sz="1200" b="0" i="0" u="none" strike="noStrike" kern="1200" dirty="0">
                <a:solidFill>
                  <a:schemeClr val="tx1"/>
                </a:solidFill>
                <a:effectLst/>
                <a:latin typeface="+mn-lt"/>
                <a:ea typeface="+mn-ea"/>
                <a:cs typeface="+mn-cs"/>
              </a:rPr>
              <a:t> deed Maren en ze </a:t>
            </a:r>
            <a:r>
              <a:rPr lang="en-CA" sz="1200" b="0" i="0" u="none" strike="noStrike" kern="1200" dirty="0" err="1">
                <a:solidFill>
                  <a:schemeClr val="tx1"/>
                </a:solidFill>
                <a:effectLst/>
                <a:latin typeface="+mn-lt"/>
                <a:ea typeface="+mn-ea"/>
                <a:cs typeface="+mn-cs"/>
              </a:rPr>
              <a:t>werd</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een</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succesvolle</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schrijfster</a:t>
            </a:r>
            <a:r>
              <a:rPr lang="en-CA" sz="1200" b="0" i="0" u="none" strike="noStrike" kern="1200" dirty="0">
                <a:solidFill>
                  <a:schemeClr val="tx1"/>
                </a:solidFill>
                <a:effectLst/>
                <a:latin typeface="+mn-lt"/>
                <a:ea typeface="+mn-ea"/>
                <a:cs typeface="+mn-cs"/>
              </a:rPr>
              <a:t>.</a:t>
            </a:r>
          </a:p>
          <a:p>
            <a:pPr rtl="0" fontAlgn="base"/>
            <a:r>
              <a:rPr lang="en-CA" sz="1200" b="0" i="0" u="none" strike="noStrike"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DE98E9E8-5FD1-492C-9359-521D0FCBA351}" type="slidenum">
              <a:rPr lang="nl-NL" smtClean="0"/>
              <a:t>3</a:t>
            </a:fld>
            <a:endParaRPr lang="nl-NL"/>
          </a:p>
        </p:txBody>
      </p:sp>
    </p:spTree>
    <p:extLst>
      <p:ext uri="{BB962C8B-B14F-4D97-AF65-F5344CB8AC3E}">
        <p14:creationId xmlns:p14="http://schemas.microsoft.com/office/powerpoint/2010/main" val="2775523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boek gaat over de vrienden Kate, Fender, Linne en Lucas. Kate is jarig en zij viert het in een hotel. Wanneer ze bij het hotel aankomen gebeuren er enge dingen. Er zijn veel dreigementen en ze weten niet wie er achter zit. Wanneer ze de opdracht krijgen om op een gezellig etentje te komen bij een jongen </a:t>
            </a:r>
            <a:r>
              <a:rPr lang="nl-NL" dirty="0" err="1"/>
              <a:t>genaamt</a:t>
            </a:r>
            <a:r>
              <a:rPr lang="nl-NL" dirty="0"/>
              <a:t> Claus loopt alles pas echt uit de hand. Claus dreigt Linne te doden net zoals Lucas, Fender en Kate een jaar geleden Isolde zouden hebben gedood. Later in het boek word alles duidelijk. Claus is Isolde, zij wouw wraak nemen op Lucas, Fender en Kate. </a:t>
            </a:r>
          </a:p>
        </p:txBody>
      </p:sp>
      <p:sp>
        <p:nvSpPr>
          <p:cNvPr id="4" name="Tijdelijke aanduiding voor dianummer 3"/>
          <p:cNvSpPr>
            <a:spLocks noGrp="1"/>
          </p:cNvSpPr>
          <p:nvPr>
            <p:ph type="sldNum" sz="quarter" idx="5"/>
          </p:nvPr>
        </p:nvSpPr>
        <p:spPr/>
        <p:txBody>
          <a:bodyPr/>
          <a:lstStyle/>
          <a:p>
            <a:fld id="{DE98E9E8-5FD1-492C-9359-521D0FCBA351}" type="slidenum">
              <a:rPr lang="nl-NL" smtClean="0"/>
              <a:t>4</a:t>
            </a:fld>
            <a:endParaRPr lang="nl-NL"/>
          </a:p>
        </p:txBody>
      </p:sp>
    </p:spTree>
    <p:extLst>
      <p:ext uri="{BB962C8B-B14F-4D97-AF65-F5344CB8AC3E}">
        <p14:creationId xmlns:p14="http://schemas.microsoft.com/office/powerpoint/2010/main" val="2940078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CA" dirty="0" err="1"/>
              <a:t>Ik</a:t>
            </a:r>
            <a:r>
              <a:rPr lang="en-CA" dirty="0"/>
              <a:t> </a:t>
            </a:r>
            <a:r>
              <a:rPr lang="en-CA" dirty="0" err="1"/>
              <a:t>vind</a:t>
            </a:r>
            <a:r>
              <a:rPr lang="en-CA" dirty="0"/>
              <a:t> de </a:t>
            </a:r>
            <a:r>
              <a:rPr lang="en-CA" dirty="0" err="1"/>
              <a:t>titel</a:t>
            </a:r>
            <a:r>
              <a:rPr lang="en-CA" dirty="0"/>
              <a:t> Room service </a:t>
            </a:r>
            <a:r>
              <a:rPr lang="en-CA" dirty="0" err="1"/>
              <a:t>een</a:t>
            </a:r>
            <a:r>
              <a:rPr lang="en-CA" dirty="0"/>
              <a:t> </a:t>
            </a:r>
            <a:r>
              <a:rPr lang="en-CA" dirty="0" err="1"/>
              <a:t>goede</a:t>
            </a:r>
            <a:r>
              <a:rPr lang="en-CA" dirty="0"/>
              <a:t> </a:t>
            </a:r>
            <a:r>
              <a:rPr lang="en-CA" dirty="0" err="1"/>
              <a:t>titel</a:t>
            </a:r>
            <a:r>
              <a:rPr lang="en-CA" dirty="0"/>
              <a:t> omdat </a:t>
            </a:r>
            <a:r>
              <a:rPr lang="en-CA" dirty="0" err="1"/>
              <a:t>alles</a:t>
            </a:r>
            <a:r>
              <a:rPr lang="en-CA" dirty="0"/>
              <a:t> in het hotel word </a:t>
            </a:r>
            <a:r>
              <a:rPr lang="en-CA" dirty="0" err="1"/>
              <a:t>geregeld</a:t>
            </a:r>
            <a:r>
              <a:rPr lang="en-CA" dirty="0"/>
              <a:t> via de room service. Ze </a:t>
            </a:r>
            <a:r>
              <a:rPr lang="en-CA" dirty="0" err="1"/>
              <a:t>komen</a:t>
            </a:r>
            <a:r>
              <a:rPr lang="en-CA" dirty="0"/>
              <a:t> </a:t>
            </a:r>
            <a:r>
              <a:rPr lang="en-CA" dirty="0" err="1"/>
              <a:t>ook</a:t>
            </a:r>
            <a:r>
              <a:rPr lang="en-CA" dirty="0"/>
              <a:t> door de room service in de </a:t>
            </a:r>
            <a:r>
              <a:rPr lang="en-CA" dirty="0" err="1"/>
              <a:t>problemen</a:t>
            </a:r>
            <a:r>
              <a:rPr lang="en-CA" dirty="0"/>
              <a:t>.</a:t>
            </a:r>
            <a:endParaRPr lang="nl-NL" dirty="0"/>
          </a:p>
        </p:txBody>
      </p:sp>
      <p:sp>
        <p:nvSpPr>
          <p:cNvPr id="4" name="Tijdelijke aanduiding voor dianummer 3"/>
          <p:cNvSpPr>
            <a:spLocks noGrp="1"/>
          </p:cNvSpPr>
          <p:nvPr>
            <p:ph type="sldNum" sz="quarter" idx="5"/>
          </p:nvPr>
        </p:nvSpPr>
        <p:spPr/>
        <p:txBody>
          <a:bodyPr/>
          <a:lstStyle/>
          <a:p>
            <a:fld id="{DE98E9E8-5FD1-492C-9359-521D0FCBA351}" type="slidenum">
              <a:rPr lang="nl-NL" smtClean="0"/>
              <a:t>5</a:t>
            </a:fld>
            <a:endParaRPr lang="nl-NL"/>
          </a:p>
        </p:txBody>
      </p:sp>
    </p:spTree>
    <p:extLst>
      <p:ext uri="{BB962C8B-B14F-4D97-AF65-F5344CB8AC3E}">
        <p14:creationId xmlns:p14="http://schemas.microsoft.com/office/powerpoint/2010/main" val="195549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De hoofdpersonages zijn Fender en Linne, vanuit hun perspectief word het verhaal het meest verteld. Kate en Lucas zijn ook 2 belangrijke rollen in het boek. Zij, Fender en Linne vormen het groepje waar het boek overgaat. Isolde is de gene waar het echte verhaal over gaat, in het eerste deel het boek doet Isolde zich voor als Claus, later in het boek word het duidelijk waarom Isolde zich voordeed als Claus.</a:t>
            </a:r>
            <a:endParaRPr lang="nl-NL" dirty="0"/>
          </a:p>
        </p:txBody>
      </p:sp>
      <p:sp>
        <p:nvSpPr>
          <p:cNvPr id="4" name="Tijdelijke aanduiding voor dianummer 3"/>
          <p:cNvSpPr>
            <a:spLocks noGrp="1"/>
          </p:cNvSpPr>
          <p:nvPr>
            <p:ph type="sldNum" sz="quarter" idx="5"/>
          </p:nvPr>
        </p:nvSpPr>
        <p:spPr/>
        <p:txBody>
          <a:bodyPr/>
          <a:lstStyle/>
          <a:p>
            <a:fld id="{DE98E9E8-5FD1-492C-9359-521D0FCBA351}" type="slidenum">
              <a:rPr lang="nl-NL" smtClean="0"/>
              <a:t>6</a:t>
            </a:fld>
            <a:endParaRPr lang="nl-NL"/>
          </a:p>
        </p:txBody>
      </p:sp>
    </p:spTree>
    <p:extLst>
      <p:ext uri="{BB962C8B-B14F-4D97-AF65-F5344CB8AC3E}">
        <p14:creationId xmlns:p14="http://schemas.microsoft.com/office/powerpoint/2010/main" val="403882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dirty="0">
                <a:solidFill>
                  <a:schemeClr val="tx1"/>
                </a:solidFill>
                <a:effectLst/>
                <a:latin typeface="+mn-lt"/>
                <a:ea typeface="+mn-ea"/>
                <a:cs typeface="+mn-cs"/>
              </a:rPr>
              <a:t>Het boek is uitgekomen in 2019, het is dus een erg nieuw boek. Ik denk dat het verhaal zich ook in 2019 afspeelt, want ze hebben allemaal smartphones en dat is erg van deze tijd.</a:t>
            </a:r>
            <a:endParaRPr lang="nl-NL" dirty="0"/>
          </a:p>
        </p:txBody>
      </p:sp>
      <p:sp>
        <p:nvSpPr>
          <p:cNvPr id="4" name="Tijdelijke aanduiding voor dianummer 3"/>
          <p:cNvSpPr>
            <a:spLocks noGrp="1"/>
          </p:cNvSpPr>
          <p:nvPr>
            <p:ph type="sldNum" sz="quarter" idx="5"/>
          </p:nvPr>
        </p:nvSpPr>
        <p:spPr/>
        <p:txBody>
          <a:bodyPr/>
          <a:lstStyle/>
          <a:p>
            <a:fld id="{DE98E9E8-5FD1-492C-9359-521D0FCBA351}" type="slidenum">
              <a:rPr lang="nl-NL" smtClean="0"/>
              <a:t>7</a:t>
            </a:fld>
            <a:endParaRPr lang="nl-NL"/>
          </a:p>
        </p:txBody>
      </p:sp>
    </p:spTree>
    <p:extLst>
      <p:ext uri="{BB962C8B-B14F-4D97-AF65-F5344CB8AC3E}">
        <p14:creationId xmlns:p14="http://schemas.microsoft.com/office/powerpoint/2010/main" val="315584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CA" dirty="0"/>
              <a:t>Het </a:t>
            </a:r>
            <a:r>
              <a:rPr lang="en-CA" dirty="0" err="1"/>
              <a:t>grootste</a:t>
            </a:r>
            <a:r>
              <a:rPr lang="en-CA" dirty="0"/>
              <a:t> </a:t>
            </a:r>
            <a:r>
              <a:rPr lang="en-CA" dirty="0" err="1"/>
              <a:t>deel</a:t>
            </a:r>
            <a:r>
              <a:rPr lang="en-CA" dirty="0"/>
              <a:t> van het </a:t>
            </a:r>
            <a:r>
              <a:rPr lang="en-CA" dirty="0" err="1"/>
              <a:t>verhaal</a:t>
            </a:r>
            <a:r>
              <a:rPr lang="en-CA" dirty="0"/>
              <a:t> </a:t>
            </a:r>
            <a:r>
              <a:rPr lang="en-CA" dirty="0" err="1"/>
              <a:t>speelt</a:t>
            </a:r>
            <a:r>
              <a:rPr lang="en-CA" dirty="0"/>
              <a:t> </a:t>
            </a:r>
            <a:r>
              <a:rPr lang="en-CA" dirty="0" err="1"/>
              <a:t>zich</a:t>
            </a:r>
            <a:r>
              <a:rPr lang="en-CA" dirty="0"/>
              <a:t> </a:t>
            </a:r>
            <a:r>
              <a:rPr lang="en-CA" dirty="0" err="1"/>
              <a:t>af</a:t>
            </a:r>
            <a:r>
              <a:rPr lang="en-CA" dirty="0"/>
              <a:t> in </a:t>
            </a:r>
            <a:r>
              <a:rPr lang="en-CA" dirty="0" err="1"/>
              <a:t>een</a:t>
            </a:r>
            <a:r>
              <a:rPr lang="en-CA" dirty="0"/>
              <a:t> hotel, want </a:t>
            </a:r>
            <a:r>
              <a:rPr lang="en-CA" dirty="0" err="1"/>
              <a:t>daar</a:t>
            </a:r>
            <a:r>
              <a:rPr lang="en-CA" dirty="0"/>
              <a:t> </a:t>
            </a:r>
            <a:r>
              <a:rPr lang="en-CA" dirty="0" err="1"/>
              <a:t>viert</a:t>
            </a:r>
            <a:r>
              <a:rPr lang="en-CA" dirty="0"/>
              <a:t> Kate </a:t>
            </a:r>
            <a:r>
              <a:rPr lang="en-CA" dirty="0" err="1"/>
              <a:t>haar</a:t>
            </a:r>
            <a:r>
              <a:rPr lang="en-CA" dirty="0"/>
              <a:t> </a:t>
            </a:r>
            <a:r>
              <a:rPr lang="en-CA" dirty="0" err="1"/>
              <a:t>verjaardag</a:t>
            </a:r>
            <a:r>
              <a:rPr lang="en-CA" dirty="0"/>
              <a:t>.</a:t>
            </a:r>
          </a:p>
        </p:txBody>
      </p:sp>
      <p:sp>
        <p:nvSpPr>
          <p:cNvPr id="4" name="Tijdelijke aanduiding voor dianummer 3"/>
          <p:cNvSpPr>
            <a:spLocks noGrp="1"/>
          </p:cNvSpPr>
          <p:nvPr>
            <p:ph type="sldNum" sz="quarter" idx="5"/>
          </p:nvPr>
        </p:nvSpPr>
        <p:spPr/>
        <p:txBody>
          <a:bodyPr/>
          <a:lstStyle/>
          <a:p>
            <a:fld id="{DE98E9E8-5FD1-492C-9359-521D0FCBA351}" type="slidenum">
              <a:rPr lang="nl-NL" smtClean="0"/>
              <a:t>8</a:t>
            </a:fld>
            <a:endParaRPr lang="nl-NL"/>
          </a:p>
        </p:txBody>
      </p:sp>
    </p:spTree>
    <p:extLst>
      <p:ext uri="{BB962C8B-B14F-4D97-AF65-F5344CB8AC3E}">
        <p14:creationId xmlns:p14="http://schemas.microsoft.com/office/powerpoint/2010/main" val="325522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Het boek heeft geen hoofdstukken. Het boek heeft wel delen, deel 1 speelt zich af op school, en deel 2 speelt zich af in het bos. Het boek bestaat uit 7 delen. In de delen zijn er steeds kopjes waar in staat vanuit welk persoon het verhaal word verteld. Het ene gedeelte van het verhaal word het verhaal ‘verteld’ door Fender en dan word het verhaal verteld door Linne Er staan steeds namen boven door wie het volgende stuk word verteld.</a:t>
            </a:r>
            <a:endParaRPr lang="nl-NL" dirty="0"/>
          </a:p>
        </p:txBody>
      </p:sp>
      <p:sp>
        <p:nvSpPr>
          <p:cNvPr id="4" name="Tijdelijke aanduiding voor dianummer 3"/>
          <p:cNvSpPr>
            <a:spLocks noGrp="1"/>
          </p:cNvSpPr>
          <p:nvPr>
            <p:ph type="sldNum" sz="quarter" idx="5"/>
          </p:nvPr>
        </p:nvSpPr>
        <p:spPr/>
        <p:txBody>
          <a:bodyPr/>
          <a:lstStyle/>
          <a:p>
            <a:fld id="{DE98E9E8-5FD1-492C-9359-521D0FCBA351}" type="slidenum">
              <a:rPr lang="nl-NL" smtClean="0"/>
              <a:t>9</a:t>
            </a:fld>
            <a:endParaRPr lang="nl-NL"/>
          </a:p>
        </p:txBody>
      </p:sp>
    </p:spTree>
    <p:extLst>
      <p:ext uri="{BB962C8B-B14F-4D97-AF65-F5344CB8AC3E}">
        <p14:creationId xmlns:p14="http://schemas.microsoft.com/office/powerpoint/2010/main" val="896677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Doordat het verhaal steeds vanuit iemand ander zijn perspectief word verteld is er niet echt een indeling. Soms word er een stukje herhaald. Zo zie je bijvoorbeeld dat 2 mensen over de zelfde situatie totaal anders denken. </a:t>
            </a:r>
            <a:endParaRPr lang="nl-NL" dirty="0"/>
          </a:p>
        </p:txBody>
      </p:sp>
      <p:sp>
        <p:nvSpPr>
          <p:cNvPr id="4" name="Tijdelijke aanduiding voor dianummer 3"/>
          <p:cNvSpPr>
            <a:spLocks noGrp="1"/>
          </p:cNvSpPr>
          <p:nvPr>
            <p:ph type="sldNum" sz="quarter" idx="5"/>
          </p:nvPr>
        </p:nvSpPr>
        <p:spPr/>
        <p:txBody>
          <a:bodyPr/>
          <a:lstStyle/>
          <a:p>
            <a:fld id="{DE98E9E8-5FD1-492C-9359-521D0FCBA351}" type="slidenum">
              <a:rPr lang="nl-NL" smtClean="0"/>
              <a:t>10</a:t>
            </a:fld>
            <a:endParaRPr lang="nl-NL"/>
          </a:p>
        </p:txBody>
      </p:sp>
    </p:spTree>
    <p:extLst>
      <p:ext uri="{BB962C8B-B14F-4D97-AF65-F5344CB8AC3E}">
        <p14:creationId xmlns:p14="http://schemas.microsoft.com/office/powerpoint/2010/main" val="3243755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1224000" y="1266825"/>
            <a:ext cx="9756000" cy="2066925"/>
          </a:xfrm>
          <a:prstGeom prst="rect">
            <a:avLst/>
          </a:prstGeom>
        </p:spPr>
        <p:txBody>
          <a:bodyPr anchor="b"/>
          <a:lstStyle>
            <a:lvl1pPr algn="l">
              <a:defRPr sz="5000">
                <a:solidFill>
                  <a:schemeClr val="bg1"/>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1224000" y="3600000"/>
            <a:ext cx="975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D2FC80DE-6872-4D24-A46A-541D65934F97}" type="datetimeFigureOut">
              <a:rPr lang="nl-NL" smtClean="0"/>
              <a:t>29-5-2020</a:t>
            </a:fld>
            <a:endParaRPr lang="nl-NL"/>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3847886013"/>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29-5-2020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1758234736"/>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1656000"/>
            <a:ext cx="4872000"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343B65EB-9FDF-4830-AF0E-7F0AAC093151}" type="datetimeFigureOut">
              <a:rPr lang="nl-NL" smtClean="0"/>
              <a:t>29-5-2020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0E0C6E6B-2EC4-403B-B862-78C299F44D90}" type="slidenum">
              <a:rPr lang="nl-NL" smtClean="0"/>
              <a:t>‹nr.›</a:t>
            </a:fld>
            <a:endParaRPr lang="nl-NL"/>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6096001" y="1656000"/>
            <a:ext cx="4881526"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62802927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29-5-2020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7" name="Afbeelding 6">
            <a:extLst>
              <a:ext uri="{FF2B5EF4-FFF2-40B4-BE49-F238E27FC236}">
                <a16:creationId xmlns:a16="http://schemas.microsoft.com/office/drawing/2014/main" id="{BA653F50-59DD-4D07-9D1B-2B600953F48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116"/>
          <a:stretch/>
        </p:blipFill>
        <p:spPr>
          <a:xfrm>
            <a:off x="5770485" y="587211"/>
            <a:ext cx="5035828" cy="5796000"/>
          </a:xfrm>
          <a:prstGeom prst="rect">
            <a:avLst/>
          </a:prstGeom>
        </p:spPr>
      </p:pic>
    </p:spTree>
    <p:extLst>
      <p:ext uri="{BB962C8B-B14F-4D97-AF65-F5344CB8AC3E}">
        <p14:creationId xmlns:p14="http://schemas.microsoft.com/office/powerpoint/2010/main" val="126216017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0D3ADED-358E-4E74-A64F-8C239F917C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8847" y="826475"/>
            <a:ext cx="5832000" cy="5832000"/>
          </a:xfrm>
          <a:prstGeom prst="rect">
            <a:avLst/>
          </a:prstGeom>
        </p:spPr>
      </p:pic>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29-5-2020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98372094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343B65EB-9FDF-4830-AF0E-7F0AAC093151}" type="datetimeFigureOut">
              <a:rPr lang="nl-NL" smtClean="0"/>
              <a:t>29-5-2020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0E0C6E6B-2EC4-403B-B862-78C299F44D90}" type="slidenum">
              <a:rPr lang="nl-NL" smtClean="0"/>
              <a:t>‹nr.›</a:t>
            </a:fld>
            <a:endParaRPr lang="nl-NL"/>
          </a:p>
        </p:txBody>
      </p:sp>
      <p:pic>
        <p:nvPicPr>
          <p:cNvPr id="6" name="Afbeelding 5">
            <a:extLst>
              <a:ext uri="{FF2B5EF4-FFF2-40B4-BE49-F238E27FC236}">
                <a16:creationId xmlns:a16="http://schemas.microsoft.com/office/drawing/2014/main" id="{38255CFB-AD89-4E0F-904B-1EEE36C662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4129" y="587211"/>
            <a:ext cx="6134264" cy="6134264"/>
          </a:xfrm>
          <a:prstGeom prst="rect">
            <a:avLst/>
          </a:prstGeom>
        </p:spPr>
      </p:pic>
    </p:spTree>
    <p:extLst>
      <p:ext uri="{BB962C8B-B14F-4D97-AF65-F5344CB8AC3E}">
        <p14:creationId xmlns:p14="http://schemas.microsoft.com/office/powerpoint/2010/main" val="4047716939"/>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D2FC80DE-6872-4D24-A46A-541D65934F97}" type="datetimeFigureOut">
              <a:rPr lang="nl-NL" smtClean="0"/>
              <a:t>29-5-2020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319438510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ee keer tekst of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F26D2EE-9939-4930-8A80-B2E7D3888F13}"/>
              </a:ext>
            </a:extLst>
          </p:cNvPr>
          <p:cNvSpPr>
            <a:spLocks noGrp="1"/>
          </p:cNvSpPr>
          <p:nvPr>
            <p:ph idx="1"/>
          </p:nvPr>
        </p:nvSpPr>
        <p:spPr>
          <a:xfrm>
            <a:off x="1224000" y="1656000"/>
            <a:ext cx="4872000"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5092C25A-CA90-4043-B6E3-E5BB8FE59F63}"/>
              </a:ext>
            </a:extLst>
          </p:cNvPr>
          <p:cNvSpPr>
            <a:spLocks noGrp="1"/>
          </p:cNvSpPr>
          <p:nvPr>
            <p:ph type="dt" sz="half" idx="10"/>
          </p:nvPr>
        </p:nvSpPr>
        <p:spPr/>
        <p:txBody>
          <a:bodyPr/>
          <a:lstStyle/>
          <a:p>
            <a:fld id="{D2FC80DE-6872-4D24-A46A-541D65934F97}" type="datetimeFigureOut">
              <a:rPr lang="nl-NL" smtClean="0"/>
              <a:t>29-5-2020</a:t>
            </a:fld>
            <a:endParaRPr lang="nl-NL"/>
          </a:p>
        </p:txBody>
      </p:sp>
      <p:sp>
        <p:nvSpPr>
          <p:cNvPr id="5" name="Tijdelijke aanduiding voor voettekst 4">
            <a:extLst>
              <a:ext uri="{FF2B5EF4-FFF2-40B4-BE49-F238E27FC236}">
                <a16:creationId xmlns:a16="http://schemas.microsoft.com/office/drawing/2014/main" id="{BAA86BD9-86A7-4CB3-A20F-D2B650934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2C07E0-5BE5-4E3D-A5C3-FA1D5CEB3FBD}"/>
              </a:ext>
            </a:extLst>
          </p:cNvPr>
          <p:cNvSpPr>
            <a:spLocks noGrp="1"/>
          </p:cNvSpPr>
          <p:nvPr>
            <p:ph type="sldNum" sz="quarter" idx="12"/>
          </p:nvPr>
        </p:nvSpPr>
        <p:spPr/>
        <p:txBody>
          <a:bodyPr/>
          <a:lstStyle/>
          <a:p>
            <a:fld id="{248687A5-7E83-4D60-BCED-79D87F9C87E8}" type="slidenum">
              <a:rPr lang="nl-NL" smtClean="0"/>
              <a:t>‹nr.›</a:t>
            </a:fld>
            <a:endParaRPr lang="nl-NL"/>
          </a:p>
        </p:txBody>
      </p:sp>
      <p:sp>
        <p:nvSpPr>
          <p:cNvPr id="7" name="Tijdelijke aanduiding voor inhoud 6">
            <a:extLst>
              <a:ext uri="{FF2B5EF4-FFF2-40B4-BE49-F238E27FC236}">
                <a16:creationId xmlns:a16="http://schemas.microsoft.com/office/drawing/2014/main" id="{64BB9FDA-D1A9-4A8F-BCEF-28D2AB821C12}"/>
              </a:ext>
            </a:extLst>
          </p:cNvPr>
          <p:cNvSpPr>
            <a:spLocks noGrp="1"/>
          </p:cNvSpPr>
          <p:nvPr>
            <p:ph sz="quarter" idx="13"/>
          </p:nvPr>
        </p:nvSpPr>
        <p:spPr>
          <a:xfrm>
            <a:off x="6096001" y="1656000"/>
            <a:ext cx="4881526" cy="450056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07955126"/>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et pa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29-5-2020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16415566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Kies de k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29-5-2020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a:p>
        </p:txBody>
      </p:sp>
      <p:pic>
        <p:nvPicPr>
          <p:cNvPr id="7" name="Afbeelding 6">
            <a:extLst>
              <a:ext uri="{FF2B5EF4-FFF2-40B4-BE49-F238E27FC236}">
                <a16:creationId xmlns:a16="http://schemas.microsoft.com/office/drawing/2014/main" id="{6C54E305-CB9D-4FC4-B5EE-56BDBDE706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24"/>
          <a:stretch/>
        </p:blipFill>
        <p:spPr>
          <a:xfrm>
            <a:off x="5690586" y="585136"/>
            <a:ext cx="5104856" cy="5796000"/>
          </a:xfrm>
          <a:prstGeom prst="rect">
            <a:avLst/>
          </a:prstGeom>
        </p:spPr>
      </p:pic>
    </p:spTree>
    <p:extLst>
      <p:ext uri="{BB962C8B-B14F-4D97-AF65-F5344CB8AC3E}">
        <p14:creationId xmlns:p14="http://schemas.microsoft.com/office/powerpoint/2010/main" val="2119725618"/>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Je eigen st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29-5-2020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a:p>
        </p:txBody>
      </p:sp>
      <p:pic>
        <p:nvPicPr>
          <p:cNvPr id="10" name="Afbeelding 9">
            <a:extLst>
              <a:ext uri="{FF2B5EF4-FFF2-40B4-BE49-F238E27FC236}">
                <a16:creationId xmlns:a16="http://schemas.microsoft.com/office/drawing/2014/main" id="{4F9BC8E7-7983-4765-9735-1F7107557A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8847" y="826475"/>
            <a:ext cx="5832000" cy="5832000"/>
          </a:xfrm>
          <a:prstGeom prst="rect">
            <a:avLst/>
          </a:prstGeom>
        </p:spPr>
      </p:pic>
    </p:spTree>
    <p:extLst>
      <p:ext uri="{BB962C8B-B14F-4D97-AF65-F5344CB8AC3E}">
        <p14:creationId xmlns:p14="http://schemas.microsoft.com/office/powerpoint/2010/main" val="221686161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Oog hebben voor elk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29-5-2020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a:p>
        </p:txBody>
      </p:sp>
      <p:pic>
        <p:nvPicPr>
          <p:cNvPr id="8" name="Afbeelding 7">
            <a:extLst>
              <a:ext uri="{FF2B5EF4-FFF2-40B4-BE49-F238E27FC236}">
                <a16:creationId xmlns:a16="http://schemas.microsoft.com/office/drawing/2014/main" id="{94F967AB-7EF2-48E6-A6F9-2FBABCE55B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4129" y="587211"/>
            <a:ext cx="6134264" cy="6134264"/>
          </a:xfrm>
          <a:prstGeom prst="rect">
            <a:avLst/>
          </a:prstGeom>
        </p:spPr>
      </p:pic>
      <p:pic>
        <p:nvPicPr>
          <p:cNvPr id="9" name="Afbeelding 8">
            <a:extLst>
              <a:ext uri="{FF2B5EF4-FFF2-40B4-BE49-F238E27FC236}">
                <a16:creationId xmlns:a16="http://schemas.microsoft.com/office/drawing/2014/main" id="{56C95E13-39A3-4926-894D-5100C285F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3262" y="587211"/>
            <a:ext cx="6134264" cy="6134264"/>
          </a:xfrm>
          <a:prstGeom prst="rect">
            <a:avLst/>
          </a:prstGeom>
        </p:spPr>
      </p:pic>
    </p:spTree>
    <p:extLst>
      <p:ext uri="{BB962C8B-B14F-4D97-AF65-F5344CB8AC3E}">
        <p14:creationId xmlns:p14="http://schemas.microsoft.com/office/powerpoint/2010/main" val="3590395994"/>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ind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162C0C-8ADC-43CF-AE95-14C54448DD37}"/>
              </a:ext>
            </a:extLst>
          </p:cNvPr>
          <p:cNvSpPr>
            <a:spLocks noGrp="1"/>
          </p:cNvSpPr>
          <p:nvPr>
            <p:ph type="dt" sz="half" idx="10"/>
          </p:nvPr>
        </p:nvSpPr>
        <p:spPr/>
        <p:txBody>
          <a:bodyPr/>
          <a:lstStyle/>
          <a:p>
            <a:fld id="{D2FC80DE-6872-4D24-A46A-541D65934F97}" type="datetimeFigureOut">
              <a:rPr lang="nl-NL" smtClean="0"/>
              <a:t>29-5-2020</a:t>
            </a:fld>
            <a:endParaRPr lang="nl-NL"/>
          </a:p>
        </p:txBody>
      </p:sp>
      <p:sp>
        <p:nvSpPr>
          <p:cNvPr id="3" name="Tijdelijke aanduiding voor voettekst 2">
            <a:extLst>
              <a:ext uri="{FF2B5EF4-FFF2-40B4-BE49-F238E27FC236}">
                <a16:creationId xmlns:a16="http://schemas.microsoft.com/office/drawing/2014/main" id="{C941DBA8-63B1-47F5-A883-5583ECBA7E2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615F1-B779-49BE-960D-1AE9E171A281}"/>
              </a:ext>
            </a:extLst>
          </p:cNvPr>
          <p:cNvSpPr>
            <a:spLocks noGrp="1"/>
          </p:cNvSpPr>
          <p:nvPr>
            <p:ph type="sldNum" sz="quarter" idx="12"/>
          </p:nvPr>
        </p:nvSpPr>
        <p:spPr/>
        <p:txBody>
          <a:bodyPr/>
          <a:lstStyle/>
          <a:p>
            <a:fld id="{248687A5-7E83-4D60-BCED-79D87F9C87E8}" type="slidenum">
              <a:rPr lang="nl-NL" smtClean="0"/>
              <a:t>‹nr.›</a:t>
            </a:fld>
            <a:endParaRPr lang="nl-NL"/>
          </a:p>
        </p:txBody>
      </p:sp>
    </p:spTree>
    <p:extLst>
      <p:ext uri="{BB962C8B-B14F-4D97-AF65-F5344CB8AC3E}">
        <p14:creationId xmlns:p14="http://schemas.microsoft.com/office/powerpoint/2010/main" val="1223345707"/>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619D15-97F5-481C-AA28-5DD6ABA5E2F4}"/>
              </a:ext>
            </a:extLst>
          </p:cNvPr>
          <p:cNvSpPr>
            <a:spLocks noGrp="1"/>
          </p:cNvSpPr>
          <p:nvPr>
            <p:ph type="ctrTitle"/>
          </p:nvPr>
        </p:nvSpPr>
        <p:spPr>
          <a:xfrm>
            <a:off x="1224000" y="1266825"/>
            <a:ext cx="9756000" cy="2066925"/>
          </a:xfrm>
          <a:prstGeom prst="rect">
            <a:avLst/>
          </a:prstGeom>
        </p:spPr>
        <p:txBody>
          <a:bodyPr anchor="b"/>
          <a:lstStyle>
            <a:lvl1pPr algn="l">
              <a:defRPr sz="5000">
                <a:solidFill>
                  <a:schemeClr val="tx1"/>
                </a:solidFill>
              </a:defRPr>
            </a:lvl1pPr>
          </a:lstStyle>
          <a:p>
            <a:r>
              <a:rPr lang="nl-NL"/>
              <a:t>Klik om de stijl te bewerken</a:t>
            </a:r>
            <a:endParaRPr lang="nl-NL" dirty="0"/>
          </a:p>
        </p:txBody>
      </p:sp>
      <p:sp>
        <p:nvSpPr>
          <p:cNvPr id="3" name="Ondertitel 2">
            <a:extLst>
              <a:ext uri="{FF2B5EF4-FFF2-40B4-BE49-F238E27FC236}">
                <a16:creationId xmlns:a16="http://schemas.microsoft.com/office/drawing/2014/main" id="{2F774763-6652-4E8A-9D51-23108126E81D}"/>
              </a:ext>
            </a:extLst>
          </p:cNvPr>
          <p:cNvSpPr>
            <a:spLocks noGrp="1"/>
          </p:cNvSpPr>
          <p:nvPr>
            <p:ph type="subTitle" idx="1"/>
          </p:nvPr>
        </p:nvSpPr>
        <p:spPr>
          <a:xfrm>
            <a:off x="1224000" y="3600000"/>
            <a:ext cx="9756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4" name="Tijdelijke aanduiding voor datum 3">
            <a:extLst>
              <a:ext uri="{FF2B5EF4-FFF2-40B4-BE49-F238E27FC236}">
                <a16:creationId xmlns:a16="http://schemas.microsoft.com/office/drawing/2014/main" id="{58394A57-9372-4FD4-B70D-2C074C89B2D6}"/>
              </a:ext>
            </a:extLst>
          </p:cNvPr>
          <p:cNvSpPr>
            <a:spLocks noGrp="1"/>
          </p:cNvSpPr>
          <p:nvPr>
            <p:ph type="dt" sz="half" idx="10"/>
          </p:nvPr>
        </p:nvSpPr>
        <p:spPr/>
        <p:txBody>
          <a:bodyPr/>
          <a:lstStyle/>
          <a:p>
            <a:fld id="{343B65EB-9FDF-4830-AF0E-7F0AAC093151}" type="datetimeFigureOut">
              <a:rPr lang="nl-NL" smtClean="0"/>
              <a:t>29-5-2020</a:t>
            </a:fld>
            <a:endParaRPr lang="nl-NL"/>
          </a:p>
        </p:txBody>
      </p:sp>
      <p:sp>
        <p:nvSpPr>
          <p:cNvPr id="5" name="Tijdelijke aanduiding voor voettekst 4">
            <a:extLst>
              <a:ext uri="{FF2B5EF4-FFF2-40B4-BE49-F238E27FC236}">
                <a16:creationId xmlns:a16="http://schemas.microsoft.com/office/drawing/2014/main" id="{1B58F302-4A80-48D4-9B4A-3BFED6A18EB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C35D3A-7AB8-45EA-A959-742BE4CC103E}"/>
              </a:ext>
            </a:extLst>
          </p:cNvPr>
          <p:cNvSpPr>
            <a:spLocks noGrp="1"/>
          </p:cNvSpPr>
          <p:nvPr>
            <p:ph type="sldNum" sz="quarter" idx="12"/>
          </p:nvPr>
        </p:nvSpPr>
        <p:spPr/>
        <p:txBody>
          <a:bodyPr/>
          <a:lstStyle/>
          <a:p>
            <a:fld id="{0E0C6E6B-2EC4-403B-B862-78C299F44D90}" type="slidenum">
              <a:rPr lang="nl-NL" smtClean="0"/>
              <a:t>‹nr.›</a:t>
            </a:fld>
            <a:endParaRPr lang="nl-NL"/>
          </a:p>
        </p:txBody>
      </p:sp>
    </p:spTree>
    <p:extLst>
      <p:ext uri="{BB962C8B-B14F-4D97-AF65-F5344CB8AC3E}">
        <p14:creationId xmlns:p14="http://schemas.microsoft.com/office/powerpoint/2010/main" val="1978204295"/>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1224000" y="1656000"/>
            <a:ext cx="9756000" cy="45005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1224000" y="6356350"/>
            <a:ext cx="1004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C80DE-6872-4D24-A46A-541D65934F97}" type="datetimeFigureOut">
              <a:rPr lang="nl-NL" smtClean="0"/>
              <a:t>29-5-2020</a:t>
            </a:fld>
            <a:endParaRPr lang="nl-NL"/>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2228850" y="6356350"/>
            <a:ext cx="77438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9972676" y="6356350"/>
            <a:ext cx="1004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687A5-7E83-4D60-BCED-79D87F9C87E8}" type="slidenum">
              <a:rPr lang="nl-NL" smtClean="0"/>
              <a:t>‹nr.›</a:t>
            </a:fld>
            <a:endParaRPr lang="nl-NL"/>
          </a:p>
        </p:txBody>
      </p:sp>
    </p:spTree>
    <p:extLst>
      <p:ext uri="{BB962C8B-B14F-4D97-AF65-F5344CB8AC3E}">
        <p14:creationId xmlns:p14="http://schemas.microsoft.com/office/powerpoint/2010/main" val="3804764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C5D78CD-E1A3-49DD-B89A-60EEEE43511E}"/>
              </a:ext>
            </a:extLst>
          </p:cNvPr>
          <p:cNvSpPr>
            <a:spLocks noGrp="1"/>
          </p:cNvSpPr>
          <p:nvPr>
            <p:ph type="body" idx="1"/>
          </p:nvPr>
        </p:nvSpPr>
        <p:spPr>
          <a:xfrm>
            <a:off x="1224000" y="1656000"/>
            <a:ext cx="9756000" cy="450056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0EEA5B1-6071-40BE-B6B0-3F546D9E05EE}"/>
              </a:ext>
            </a:extLst>
          </p:cNvPr>
          <p:cNvSpPr>
            <a:spLocks noGrp="1"/>
          </p:cNvSpPr>
          <p:nvPr>
            <p:ph type="dt" sz="half" idx="2"/>
          </p:nvPr>
        </p:nvSpPr>
        <p:spPr>
          <a:xfrm>
            <a:off x="1224000" y="6356350"/>
            <a:ext cx="1004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B65EB-9FDF-4830-AF0E-7F0AAC093151}" type="datetimeFigureOut">
              <a:rPr lang="nl-NL" smtClean="0"/>
              <a:t>29-5-2020</a:t>
            </a:fld>
            <a:endParaRPr lang="nl-NL" dirty="0"/>
          </a:p>
        </p:txBody>
      </p:sp>
      <p:sp>
        <p:nvSpPr>
          <p:cNvPr id="5" name="Tijdelijke aanduiding voor voettekst 4">
            <a:extLst>
              <a:ext uri="{FF2B5EF4-FFF2-40B4-BE49-F238E27FC236}">
                <a16:creationId xmlns:a16="http://schemas.microsoft.com/office/drawing/2014/main" id="{CED80839-D02B-42AA-A7BD-49F0BD9EF867}"/>
              </a:ext>
            </a:extLst>
          </p:cNvPr>
          <p:cNvSpPr>
            <a:spLocks noGrp="1"/>
          </p:cNvSpPr>
          <p:nvPr>
            <p:ph type="ftr" sz="quarter" idx="3"/>
          </p:nvPr>
        </p:nvSpPr>
        <p:spPr>
          <a:xfrm>
            <a:off x="2228850" y="6356350"/>
            <a:ext cx="774382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DA9FA82-A774-414D-B2D2-70E182497F73}"/>
              </a:ext>
            </a:extLst>
          </p:cNvPr>
          <p:cNvSpPr>
            <a:spLocks noGrp="1"/>
          </p:cNvSpPr>
          <p:nvPr>
            <p:ph type="sldNum" sz="quarter" idx="4"/>
          </p:nvPr>
        </p:nvSpPr>
        <p:spPr>
          <a:xfrm>
            <a:off x="9972676" y="6356350"/>
            <a:ext cx="1004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6E6B-2EC4-403B-B862-78C299F44D90}" type="slidenum">
              <a:rPr lang="nl-NL" smtClean="0"/>
              <a:t>‹nr.›</a:t>
            </a:fld>
            <a:endParaRPr lang="nl-NL" dirty="0"/>
          </a:p>
        </p:txBody>
      </p:sp>
    </p:spTree>
    <p:extLst>
      <p:ext uri="{BB962C8B-B14F-4D97-AF65-F5344CB8AC3E}">
        <p14:creationId xmlns:p14="http://schemas.microsoft.com/office/powerpoint/2010/main" val="233850825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tx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tx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tx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tx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97874" y="2233749"/>
            <a:ext cx="9756000" cy="1753144"/>
          </a:xfrm>
        </p:spPr>
        <p:txBody>
          <a:bodyPr/>
          <a:lstStyle/>
          <a:p>
            <a:pPr algn="ctr"/>
            <a:r>
              <a:rPr lang="nl-NL" dirty="0"/>
              <a:t>Room service</a:t>
            </a:r>
            <a:br>
              <a:rPr lang="nl-NL" dirty="0"/>
            </a:br>
            <a:r>
              <a:rPr lang="nl-NL" sz="4000" dirty="0"/>
              <a:t>door Maren Stoffels</a:t>
            </a:r>
            <a:endParaRPr lang="nl-NL" dirty="0"/>
          </a:p>
        </p:txBody>
      </p:sp>
    </p:spTree>
    <p:extLst>
      <p:ext uri="{BB962C8B-B14F-4D97-AF65-F5344CB8AC3E}">
        <p14:creationId xmlns:p14="http://schemas.microsoft.com/office/powerpoint/2010/main" val="3629119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320819" y="2468202"/>
            <a:ext cx="8065228" cy="1713833"/>
          </a:xfrm>
        </p:spPr>
        <p:txBody>
          <a:bodyPr/>
          <a:lstStyle/>
          <a:p>
            <a:pPr marL="0" indent="0">
              <a:buNone/>
            </a:pPr>
            <a:r>
              <a:rPr lang="nl-NL" dirty="0"/>
              <a:t>			</a:t>
            </a:r>
          </a:p>
          <a:p>
            <a:pPr marL="0" indent="0">
              <a:buNone/>
            </a:pPr>
            <a:endParaRPr lang="nl-NL" sz="2700" b="1" dirty="0"/>
          </a:p>
        </p:txBody>
      </p:sp>
      <p:sp>
        <p:nvSpPr>
          <p:cNvPr id="3" name="Rechthoek 2"/>
          <p:cNvSpPr/>
          <p:nvPr/>
        </p:nvSpPr>
        <p:spPr>
          <a:xfrm>
            <a:off x="218160" y="6147583"/>
            <a:ext cx="11512286" cy="553664"/>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7DE11D6A-9B4A-468D-888D-3D655924BBC0}"/>
              </a:ext>
            </a:extLst>
          </p:cNvPr>
          <p:cNvSpPr/>
          <p:nvPr/>
        </p:nvSpPr>
        <p:spPr>
          <a:xfrm>
            <a:off x="1320818" y="2006537"/>
            <a:ext cx="8463261" cy="523220"/>
          </a:xfrm>
          <a:prstGeom prst="rect">
            <a:avLst/>
          </a:prstGeom>
        </p:spPr>
        <p:txBody>
          <a:bodyPr wrap="square">
            <a:spAutoFit/>
          </a:bodyPr>
          <a:lstStyle/>
          <a:p>
            <a:pPr fontAlgn="base">
              <a:buFont typeface="Arial" panose="020B0604020202020204" pitchFamily="34" charset="0"/>
              <a:buChar char="•"/>
            </a:pPr>
            <a:r>
              <a:rPr lang="en-CA" sz="2800" dirty="0">
                <a:solidFill>
                  <a:srgbClr val="FFFFFF"/>
                </a:solidFill>
                <a:latin typeface="Verdana" panose="020B0604030504040204" pitchFamily="34" charset="0"/>
              </a:rPr>
              <a:t> pe</a:t>
            </a:r>
            <a:r>
              <a:rPr lang="nl-NL" sz="2800" b="0" i="0" dirty="0" err="1">
                <a:solidFill>
                  <a:srgbClr val="FFFFFF"/>
                </a:solidFill>
                <a:effectLst/>
                <a:latin typeface="Verdana" panose="020B0604030504040204" pitchFamily="34" charset="0"/>
              </a:rPr>
              <a:t>rspectieven</a:t>
            </a:r>
            <a:endParaRPr lang="en-US" sz="2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53717461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320819" y="2468202"/>
            <a:ext cx="8065228" cy="1713833"/>
          </a:xfrm>
        </p:spPr>
        <p:txBody>
          <a:bodyPr/>
          <a:lstStyle/>
          <a:p>
            <a:pPr marL="0" indent="0">
              <a:buNone/>
            </a:pPr>
            <a:r>
              <a:rPr lang="nl-NL" dirty="0"/>
              <a:t>			</a:t>
            </a:r>
          </a:p>
          <a:p>
            <a:pPr marL="0" indent="0">
              <a:buNone/>
            </a:pPr>
            <a:endParaRPr lang="nl-NL" sz="2700" b="1" dirty="0"/>
          </a:p>
        </p:txBody>
      </p:sp>
      <p:sp>
        <p:nvSpPr>
          <p:cNvPr id="3" name="Rechthoek 2"/>
          <p:cNvSpPr/>
          <p:nvPr/>
        </p:nvSpPr>
        <p:spPr>
          <a:xfrm>
            <a:off x="218160" y="6147583"/>
            <a:ext cx="11512286" cy="553664"/>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E5DB80D9-123C-4431-808B-3036ACB157C0}"/>
              </a:ext>
            </a:extLst>
          </p:cNvPr>
          <p:cNvSpPr/>
          <p:nvPr/>
        </p:nvSpPr>
        <p:spPr>
          <a:xfrm>
            <a:off x="918754" y="1821871"/>
            <a:ext cx="6096000" cy="954107"/>
          </a:xfrm>
          <a:prstGeom prst="rect">
            <a:avLst/>
          </a:prstGeom>
        </p:spPr>
        <p:txBody>
          <a:bodyPr>
            <a:spAutoFit/>
          </a:bodyPr>
          <a:lstStyle/>
          <a:p>
            <a:pPr fontAlgn="base">
              <a:buFont typeface="Arial" panose="020B0604020202020204" pitchFamily="34" charset="0"/>
              <a:buChar char="•"/>
            </a:pPr>
            <a:r>
              <a:rPr lang="nl-NL" sz="2800" dirty="0">
                <a:solidFill>
                  <a:srgbClr val="FFFFFF"/>
                </a:solidFill>
                <a:latin typeface="Verdana" panose="020B0604030504040204" pitchFamily="34" charset="0"/>
              </a:rPr>
              <a:t> mijn mening </a:t>
            </a:r>
            <a:r>
              <a:rPr lang="en-US" sz="2800" dirty="0">
                <a:solidFill>
                  <a:srgbClr val="000000"/>
                </a:solidFill>
                <a:latin typeface="Arial" panose="020B0604020202020204" pitchFamily="34" charset="0"/>
              </a:rPr>
              <a:t>​</a:t>
            </a:r>
          </a:p>
          <a:p>
            <a:pPr fontAlgn="base"/>
            <a:endParaRPr lang="nl-NL" sz="28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446007059"/>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078772" y="2333731"/>
            <a:ext cx="8240040" cy="1539021"/>
          </a:xfrm>
        </p:spPr>
        <p:txBody>
          <a:bodyPr/>
          <a:lstStyle/>
          <a:p>
            <a:pPr marL="0" indent="0" algn="ctr">
              <a:buNone/>
            </a:pPr>
            <a:r>
              <a:rPr lang="nl-NL" dirty="0"/>
              <a:t>		</a:t>
            </a:r>
            <a:endParaRPr lang="nl-NL" sz="2700" dirty="0"/>
          </a:p>
        </p:txBody>
      </p:sp>
      <p:sp>
        <p:nvSpPr>
          <p:cNvPr id="5" name="Titel 1"/>
          <p:cNvSpPr txBox="1">
            <a:spLocks/>
          </p:cNvSpPr>
          <p:nvPr/>
        </p:nvSpPr>
        <p:spPr>
          <a:xfrm>
            <a:off x="1184811" y="3177098"/>
            <a:ext cx="9756000" cy="17531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dirty="0">
                <a:solidFill>
                  <a:schemeClr val="bg1"/>
                </a:solidFill>
              </a:rPr>
              <a:t>Einde</a:t>
            </a:r>
          </a:p>
        </p:txBody>
      </p:sp>
    </p:spTree>
    <p:extLst>
      <p:ext uri="{BB962C8B-B14F-4D97-AF65-F5344CB8AC3E}">
        <p14:creationId xmlns:p14="http://schemas.microsoft.com/office/powerpoint/2010/main" val="3816788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18160" y="6147583"/>
            <a:ext cx="11512286" cy="553664"/>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1">
            <a:extLst>
              <a:ext uri="{FF2B5EF4-FFF2-40B4-BE49-F238E27FC236}">
                <a16:creationId xmlns:a16="http://schemas.microsoft.com/office/drawing/2014/main" id="{B4BCFD06-8A8D-4E2B-A945-403FEA7734A0}"/>
              </a:ext>
            </a:extLst>
          </p:cNvPr>
          <p:cNvSpPr txBox="1">
            <a:spLocks/>
          </p:cNvSpPr>
          <p:nvPr/>
        </p:nvSpPr>
        <p:spPr>
          <a:xfrm>
            <a:off x="490895" y="2098778"/>
            <a:ext cx="6516896" cy="4048805"/>
          </a:xfrm>
          <a:prstGeom prst="rect">
            <a:avLst/>
          </a:prstGeom>
        </p:spPr>
        <p:txBody>
          <a:bodyPr vert="horz" lIns="91440" tIns="45720" rIns="91440" bIns="45720" rtlCol="0">
            <a:normAutofit/>
          </a:bodyPr>
          <a:lst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nl-NL" sz="2800" dirty="0"/>
              <a:t>Room service</a:t>
            </a:r>
          </a:p>
          <a:p>
            <a:pPr>
              <a:buFont typeface="Wingdings" panose="05000000000000000000" pitchFamily="2" charset="2"/>
              <a:buChar char="§"/>
            </a:pPr>
            <a:r>
              <a:rPr lang="nl-NL" sz="2800" dirty="0"/>
              <a:t>Maren Stoffels</a:t>
            </a:r>
          </a:p>
          <a:p>
            <a:pPr>
              <a:buFont typeface="Wingdings" panose="05000000000000000000" pitchFamily="2" charset="2"/>
              <a:buChar char="§"/>
            </a:pPr>
            <a:r>
              <a:rPr lang="nl-NL" sz="2800" dirty="0"/>
              <a:t>Leopold </a:t>
            </a:r>
          </a:p>
          <a:p>
            <a:pPr marL="0" indent="0">
              <a:buFont typeface="Arial" panose="020B0604020202020204" pitchFamily="34" charset="0"/>
              <a:buNone/>
            </a:pPr>
            <a:endParaRPr lang="nl-NL" sz="2700" b="1" dirty="0"/>
          </a:p>
        </p:txBody>
      </p:sp>
      <p:pic>
        <p:nvPicPr>
          <p:cNvPr id="10" name="Afbeelding 9">
            <a:extLst>
              <a:ext uri="{FF2B5EF4-FFF2-40B4-BE49-F238E27FC236}">
                <a16:creationId xmlns:a16="http://schemas.microsoft.com/office/drawing/2014/main" id="{8AC5BAD1-AF01-42A3-9D6E-E8BF2D803B57}"/>
              </a:ext>
            </a:extLst>
          </p:cNvPr>
          <p:cNvPicPr>
            <a:picLocks noChangeAspect="1"/>
          </p:cNvPicPr>
          <p:nvPr/>
        </p:nvPicPr>
        <p:blipFill>
          <a:blip r:embed="rId3"/>
          <a:stretch>
            <a:fillRect/>
          </a:stretch>
        </p:blipFill>
        <p:spPr>
          <a:xfrm>
            <a:off x="7007791" y="1502909"/>
            <a:ext cx="4286250" cy="4505325"/>
          </a:xfrm>
          <a:prstGeom prst="rect">
            <a:avLst/>
          </a:prstGeom>
          <a:effectLst>
            <a:softEdge rad="317500"/>
          </a:effectLst>
        </p:spPr>
      </p:pic>
    </p:spTree>
    <p:extLst>
      <p:ext uri="{BB962C8B-B14F-4D97-AF65-F5344CB8AC3E}">
        <p14:creationId xmlns:p14="http://schemas.microsoft.com/office/powerpoint/2010/main" val="3384910345"/>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872592" y="404949"/>
            <a:ext cx="4446816" cy="1476104"/>
          </a:xfrm>
        </p:spPr>
        <p:txBody>
          <a:bodyPr/>
          <a:lstStyle/>
          <a:p>
            <a:pPr marL="0" indent="0">
              <a:buNone/>
            </a:pPr>
            <a:endParaRPr lang="nl-NL" dirty="0"/>
          </a:p>
          <a:p>
            <a:pPr marL="0" indent="0">
              <a:buNone/>
            </a:pPr>
            <a:endParaRPr lang="nl-NL" sz="2700" b="1" dirty="0"/>
          </a:p>
        </p:txBody>
      </p:sp>
      <p:sp>
        <p:nvSpPr>
          <p:cNvPr id="3" name="Rechthoek 2"/>
          <p:cNvSpPr/>
          <p:nvPr/>
        </p:nvSpPr>
        <p:spPr>
          <a:xfrm>
            <a:off x="218160" y="6147583"/>
            <a:ext cx="11512286" cy="553664"/>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inhoud 1">
            <a:extLst>
              <a:ext uri="{FF2B5EF4-FFF2-40B4-BE49-F238E27FC236}">
                <a16:creationId xmlns:a16="http://schemas.microsoft.com/office/drawing/2014/main" id="{A8027C10-9A85-4983-8986-3B0FEF17EFB7}"/>
              </a:ext>
            </a:extLst>
          </p:cNvPr>
          <p:cNvSpPr txBox="1">
            <a:spLocks/>
          </p:cNvSpPr>
          <p:nvPr/>
        </p:nvSpPr>
        <p:spPr>
          <a:xfrm>
            <a:off x="1320819" y="2468203"/>
            <a:ext cx="8065228" cy="2267084"/>
          </a:xfrm>
          <a:prstGeom prst="rect">
            <a:avLst/>
          </a:prstGeom>
        </p:spPr>
        <p:txBody>
          <a:bodyPr vert="horz" lIns="91440" tIns="45720" rIns="91440" bIns="45720" rtlCol="0">
            <a:normAutofit fontScale="92500" lnSpcReduction="20000"/>
          </a:bodyPr>
          <a:lstStyle>
            <a:lvl1pPr marL="361950" indent="-361950" algn="l" defTabSz="914400" rtl="0" eaLnBrk="1" latinLnBrk="0" hangingPunct="1">
              <a:lnSpc>
                <a:spcPct val="90000"/>
              </a:lnSpc>
              <a:spcBef>
                <a:spcPts val="600"/>
              </a:spcBef>
              <a:buFont typeface="Arial" panose="020B0604020202020204" pitchFamily="34" charset="0"/>
              <a:buChar char="•"/>
              <a:defRPr sz="5000" kern="1200">
                <a:solidFill>
                  <a:schemeClr val="bg1"/>
                </a:solidFill>
                <a:latin typeface="+mn-lt"/>
                <a:ea typeface="+mn-ea"/>
                <a:cs typeface="+mn-cs"/>
              </a:defRPr>
            </a:lvl1pPr>
            <a:lvl2pPr marL="685800" indent="-323850" algn="l" defTabSz="914400" rtl="0" eaLnBrk="1" latinLnBrk="0" hangingPunct="1">
              <a:lnSpc>
                <a:spcPct val="90000"/>
              </a:lnSpc>
              <a:spcBef>
                <a:spcPts val="300"/>
              </a:spcBef>
              <a:buFont typeface="Arial" panose="020B0604020202020204" pitchFamily="34" charset="0"/>
              <a:buChar char="-"/>
              <a:defRPr sz="4000" kern="1200">
                <a:solidFill>
                  <a:schemeClr val="bg1"/>
                </a:solidFill>
                <a:latin typeface="+mn-lt"/>
                <a:ea typeface="+mn-ea"/>
                <a:cs typeface="+mn-cs"/>
              </a:defRPr>
            </a:lvl2pPr>
            <a:lvl3pPr marL="990600" indent="-276225" algn="l" defTabSz="914400" rtl="0" eaLnBrk="1" latinLnBrk="0" hangingPunct="1">
              <a:lnSpc>
                <a:spcPct val="90000"/>
              </a:lnSpc>
              <a:spcBef>
                <a:spcPts val="200"/>
              </a:spcBef>
              <a:buFont typeface="Arial" panose="020B0604020202020204" pitchFamily="34" charset="0"/>
              <a:buChar char="•"/>
              <a:defRPr sz="3000" kern="1200">
                <a:solidFill>
                  <a:schemeClr val="bg1"/>
                </a:solidFill>
                <a:latin typeface="+mn-lt"/>
                <a:ea typeface="+mn-ea"/>
                <a:cs typeface="+mn-cs"/>
              </a:defRPr>
            </a:lvl3pPr>
            <a:lvl4pPr marL="1162050" indent="-171450" algn="l" defTabSz="914400" rtl="0" eaLnBrk="1" latinLnBrk="0" hangingPunct="1">
              <a:lnSpc>
                <a:spcPct val="90000"/>
              </a:lnSpc>
              <a:spcBef>
                <a:spcPts val="100"/>
              </a:spcBef>
              <a:buFont typeface="Arial" panose="020B0604020202020204" pitchFamily="34" charset="0"/>
              <a:buChar char="-"/>
              <a:defRPr sz="2000" kern="1200">
                <a:solidFill>
                  <a:schemeClr val="bg1"/>
                </a:solidFill>
                <a:latin typeface="+mn-lt"/>
                <a:ea typeface="+mn-ea"/>
                <a:cs typeface="+mn-cs"/>
              </a:defRPr>
            </a:lvl4pPr>
            <a:lvl5pPr marL="1343025" indent="-1809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2800" dirty="0"/>
              <a:t>Maren </a:t>
            </a:r>
            <a:r>
              <a:rPr lang="en-US" sz="2800" dirty="0" err="1"/>
              <a:t>stoffels</a:t>
            </a:r>
            <a:endParaRPr lang="en-US" sz="2800" dirty="0"/>
          </a:p>
          <a:p>
            <a:pPr fontAlgn="base"/>
            <a:r>
              <a:rPr lang="en-US" sz="2800" dirty="0"/>
              <a:t>​</a:t>
            </a:r>
            <a:r>
              <a:rPr lang="nl-NL" sz="2800" dirty="0"/>
              <a:t>13 januari 1988 (32 jaar)</a:t>
            </a:r>
            <a:endParaRPr lang="en-US" sz="2800" dirty="0"/>
          </a:p>
          <a:p>
            <a:pPr fontAlgn="base"/>
            <a:r>
              <a:rPr lang="nl-NL" sz="2800" dirty="0"/>
              <a:t>Amsterdam</a:t>
            </a:r>
            <a:r>
              <a:rPr lang="en-US" sz="2800" dirty="0"/>
              <a:t>​</a:t>
            </a:r>
          </a:p>
          <a:p>
            <a:pPr fontAlgn="base"/>
            <a:r>
              <a:rPr lang="nl-NL" sz="2800" dirty="0"/>
              <a:t>Mavo diploma</a:t>
            </a:r>
            <a:r>
              <a:rPr lang="en-US" sz="2800" dirty="0"/>
              <a:t>​</a:t>
            </a:r>
          </a:p>
          <a:p>
            <a:pPr fontAlgn="base"/>
            <a:r>
              <a:rPr lang="nl-NL" sz="2800" dirty="0"/>
              <a:t>Eerste boek</a:t>
            </a:r>
            <a:endParaRPr lang="en-US" sz="2800" dirty="0"/>
          </a:p>
          <a:p>
            <a:pPr marL="0" indent="0">
              <a:buFont typeface="Arial" panose="020B0604020202020204" pitchFamily="34" charset="0"/>
              <a:buNone/>
            </a:pPr>
            <a:r>
              <a:rPr lang="en-CA" sz="2800" dirty="0"/>
              <a:t> </a:t>
            </a:r>
            <a:endParaRPr lang="nl-NL" sz="2800" dirty="0"/>
          </a:p>
        </p:txBody>
      </p:sp>
    </p:spTree>
    <p:extLst>
      <p:ext uri="{BB962C8B-B14F-4D97-AF65-F5344CB8AC3E}">
        <p14:creationId xmlns:p14="http://schemas.microsoft.com/office/powerpoint/2010/main" val="43782128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18160" y="6147583"/>
            <a:ext cx="11512286" cy="553664"/>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1760FD14-90E8-48DF-B458-40D99DBDC04E}"/>
              </a:ext>
            </a:extLst>
          </p:cNvPr>
          <p:cNvSpPr/>
          <p:nvPr/>
        </p:nvSpPr>
        <p:spPr>
          <a:xfrm>
            <a:off x="965045" y="1909895"/>
            <a:ext cx="10018516" cy="378309"/>
          </a:xfrm>
          <a:prstGeom prst="rect">
            <a:avLst/>
          </a:prstGeom>
        </p:spPr>
        <p:txBody>
          <a:bodyPr wrap="square">
            <a:spAutoFit/>
          </a:bodyPr>
          <a:lstStyle/>
          <a:p>
            <a:pPr marL="457200" indent="-457200">
              <a:lnSpc>
                <a:spcPct val="70000"/>
              </a:lnSpc>
              <a:spcBef>
                <a:spcPts val="600"/>
              </a:spcBef>
              <a:buFont typeface="Arial" panose="020B0604020202020204" pitchFamily="34" charset="0"/>
              <a:buChar char="•"/>
            </a:pPr>
            <a:r>
              <a:rPr lang="nl-NL" sz="2600" dirty="0">
                <a:solidFill>
                  <a:schemeClr val="bg1"/>
                </a:solidFill>
              </a:rPr>
              <a:t>Samenvatting</a:t>
            </a:r>
          </a:p>
        </p:txBody>
      </p:sp>
    </p:spTree>
    <p:extLst>
      <p:ext uri="{BB962C8B-B14F-4D97-AF65-F5344CB8AC3E}">
        <p14:creationId xmlns:p14="http://schemas.microsoft.com/office/powerpoint/2010/main" val="426049695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84005" y="1944460"/>
            <a:ext cx="8065228" cy="1713833"/>
          </a:xfrm>
        </p:spPr>
        <p:txBody>
          <a:bodyPr>
            <a:normAutofit/>
          </a:bodyPr>
          <a:lstStyle/>
          <a:p>
            <a:r>
              <a:rPr lang="en-CA" sz="2800" dirty="0"/>
              <a:t>Room service</a:t>
            </a:r>
          </a:p>
          <a:p>
            <a:pPr marL="0" indent="0">
              <a:buNone/>
            </a:pPr>
            <a:endParaRPr lang="en-CA" sz="2400" dirty="0"/>
          </a:p>
        </p:txBody>
      </p:sp>
      <p:sp>
        <p:nvSpPr>
          <p:cNvPr id="3" name="Rechthoek 2"/>
          <p:cNvSpPr/>
          <p:nvPr/>
        </p:nvSpPr>
        <p:spPr>
          <a:xfrm>
            <a:off x="218160" y="6147583"/>
            <a:ext cx="11512286" cy="553664"/>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4" name="Picture 2" descr="RoomService- Maren Stoffels (recensie exemplaar)">
            <a:extLst>
              <a:ext uri="{FF2B5EF4-FFF2-40B4-BE49-F238E27FC236}">
                <a16:creationId xmlns:a16="http://schemas.microsoft.com/office/drawing/2014/main" id="{A2D41639-8343-47EC-BA44-6832087593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130" y="1944460"/>
            <a:ext cx="4865336" cy="2737210"/>
          </a:xfrm>
          <a:prstGeom prst="rect">
            <a:avLst/>
          </a:prstGeom>
          <a:noFill/>
          <a:effectLst>
            <a:glow rad="990600">
              <a:schemeClr val="bg1">
                <a:alpha val="72000"/>
              </a:schemeClr>
            </a:glow>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78131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320819" y="2468202"/>
            <a:ext cx="8065228" cy="1713833"/>
          </a:xfrm>
        </p:spPr>
        <p:txBody>
          <a:bodyPr/>
          <a:lstStyle/>
          <a:p>
            <a:pPr marL="0" indent="0">
              <a:buNone/>
            </a:pPr>
            <a:r>
              <a:rPr lang="nl-NL" dirty="0"/>
              <a:t>			</a:t>
            </a:r>
          </a:p>
        </p:txBody>
      </p:sp>
      <p:sp>
        <p:nvSpPr>
          <p:cNvPr id="3" name="Rechthoek 2"/>
          <p:cNvSpPr/>
          <p:nvPr/>
        </p:nvSpPr>
        <p:spPr>
          <a:xfrm>
            <a:off x="218160" y="6147583"/>
            <a:ext cx="11512286" cy="553664"/>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7E90FEAC-E071-45FF-9435-56787372D980}"/>
              </a:ext>
            </a:extLst>
          </p:cNvPr>
          <p:cNvSpPr/>
          <p:nvPr/>
        </p:nvSpPr>
        <p:spPr>
          <a:xfrm>
            <a:off x="1669332" y="2068745"/>
            <a:ext cx="2529860" cy="2339102"/>
          </a:xfrm>
          <a:prstGeom prst="rect">
            <a:avLst/>
          </a:prstGeom>
        </p:spPr>
        <p:txBody>
          <a:bodyPr wrap="none">
            <a:spAutoFit/>
          </a:bodyPr>
          <a:lstStyle/>
          <a:p>
            <a:pPr marL="361950" indent="-361950">
              <a:lnSpc>
                <a:spcPct val="90000"/>
              </a:lnSpc>
              <a:spcBef>
                <a:spcPts val="600"/>
              </a:spcBef>
              <a:buFont typeface="Arial" panose="020B0604020202020204" pitchFamily="34" charset="0"/>
              <a:buChar char="•"/>
            </a:pPr>
            <a:r>
              <a:rPr lang="nl-NL" sz="2800" dirty="0">
                <a:solidFill>
                  <a:schemeClr val="bg1"/>
                </a:solidFill>
              </a:rPr>
              <a:t>Fender</a:t>
            </a:r>
          </a:p>
          <a:p>
            <a:pPr marL="361950" indent="-361950">
              <a:lnSpc>
                <a:spcPct val="90000"/>
              </a:lnSpc>
              <a:spcBef>
                <a:spcPts val="600"/>
              </a:spcBef>
              <a:buFont typeface="Arial" panose="020B0604020202020204" pitchFamily="34" charset="0"/>
              <a:buChar char="•"/>
            </a:pPr>
            <a:r>
              <a:rPr lang="nl-NL" sz="2800" dirty="0">
                <a:solidFill>
                  <a:schemeClr val="bg1"/>
                </a:solidFill>
              </a:rPr>
              <a:t>Linne</a:t>
            </a:r>
          </a:p>
          <a:p>
            <a:pPr marL="361950" indent="-361950">
              <a:lnSpc>
                <a:spcPct val="90000"/>
              </a:lnSpc>
              <a:spcBef>
                <a:spcPts val="600"/>
              </a:spcBef>
              <a:buFont typeface="Arial" panose="020B0604020202020204" pitchFamily="34" charset="0"/>
              <a:buChar char="•"/>
            </a:pPr>
            <a:r>
              <a:rPr lang="nl-NL" sz="2800" dirty="0">
                <a:solidFill>
                  <a:schemeClr val="bg1"/>
                </a:solidFill>
              </a:rPr>
              <a:t>Kate</a:t>
            </a:r>
          </a:p>
          <a:p>
            <a:pPr marL="361950" indent="-361950">
              <a:lnSpc>
                <a:spcPct val="90000"/>
              </a:lnSpc>
              <a:spcBef>
                <a:spcPts val="600"/>
              </a:spcBef>
              <a:buFont typeface="Arial" panose="020B0604020202020204" pitchFamily="34" charset="0"/>
              <a:buChar char="•"/>
            </a:pPr>
            <a:r>
              <a:rPr lang="nl-NL" sz="2800" dirty="0">
                <a:solidFill>
                  <a:schemeClr val="bg1"/>
                </a:solidFill>
              </a:rPr>
              <a:t>Lucas</a:t>
            </a:r>
          </a:p>
          <a:p>
            <a:pPr marL="361950" indent="-361950">
              <a:lnSpc>
                <a:spcPct val="90000"/>
              </a:lnSpc>
              <a:spcBef>
                <a:spcPts val="600"/>
              </a:spcBef>
              <a:buFont typeface="Arial" panose="020B0604020202020204" pitchFamily="34" charset="0"/>
              <a:buChar char="•"/>
            </a:pPr>
            <a:r>
              <a:rPr lang="nl-NL" sz="2800" dirty="0">
                <a:solidFill>
                  <a:schemeClr val="bg1"/>
                </a:solidFill>
              </a:rPr>
              <a:t>Isolde/Claus</a:t>
            </a:r>
          </a:p>
        </p:txBody>
      </p:sp>
    </p:spTree>
    <p:extLst>
      <p:ext uri="{BB962C8B-B14F-4D97-AF65-F5344CB8AC3E}">
        <p14:creationId xmlns:p14="http://schemas.microsoft.com/office/powerpoint/2010/main" val="3286043593"/>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18160" y="6147583"/>
            <a:ext cx="11512286" cy="553664"/>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CAE76C2D-CB14-49CF-8AB9-4CCB648B58AF}"/>
              </a:ext>
            </a:extLst>
          </p:cNvPr>
          <p:cNvSpPr/>
          <p:nvPr/>
        </p:nvSpPr>
        <p:spPr>
          <a:xfrm>
            <a:off x="5306786" y="1971852"/>
            <a:ext cx="6763517" cy="1323439"/>
          </a:xfrm>
          <a:prstGeom prst="rect">
            <a:avLst/>
          </a:prstGeom>
        </p:spPr>
        <p:txBody>
          <a:bodyPr wrap="square">
            <a:spAutoFit/>
          </a:bodyPr>
          <a:lstStyle/>
          <a:p>
            <a:pPr fontAlgn="base">
              <a:buFont typeface="Arial" panose="020B0604020202020204" pitchFamily="34" charset="0"/>
              <a:buChar char="•"/>
            </a:pPr>
            <a:r>
              <a:rPr lang="nl-NL" sz="2800" dirty="0">
                <a:solidFill>
                  <a:srgbClr val="FFFFFF"/>
                </a:solidFill>
                <a:latin typeface="Verdana" panose="020B0604030504040204" pitchFamily="34" charset="0"/>
              </a:rPr>
              <a:t>2019</a:t>
            </a:r>
            <a:r>
              <a:rPr lang="nl-NL" sz="2800" dirty="0">
                <a:solidFill>
                  <a:srgbClr val="FFFFFF"/>
                </a:solidFill>
                <a:latin typeface="Arial" panose="020B0604020202020204" pitchFamily="34" charset="0"/>
              </a:rPr>
              <a:t> </a:t>
            </a:r>
            <a:r>
              <a:rPr lang="en-US" sz="2800" dirty="0">
                <a:solidFill>
                  <a:srgbClr val="000000"/>
                </a:solidFill>
                <a:latin typeface="Arial" panose="020B0604020202020204" pitchFamily="34" charset="0"/>
              </a:rPr>
              <a:t>​</a:t>
            </a:r>
          </a:p>
          <a:p>
            <a:pPr fontAlgn="base">
              <a:buFont typeface="Arial" panose="020B0604020202020204" pitchFamily="34" charset="0"/>
              <a:buChar char="•"/>
            </a:pPr>
            <a:r>
              <a:rPr lang="nl-NL" sz="2800" dirty="0">
                <a:solidFill>
                  <a:srgbClr val="FFFFFF"/>
                </a:solidFill>
                <a:latin typeface="Verdana" panose="020B0604030504040204" pitchFamily="34" charset="0"/>
              </a:rPr>
              <a:t>heden</a:t>
            </a:r>
            <a:r>
              <a:rPr lang="en-US" sz="2800" dirty="0">
                <a:solidFill>
                  <a:srgbClr val="000000"/>
                </a:solidFill>
                <a:latin typeface="Verdana" panose="020B0604030504040204" pitchFamily="34" charset="0"/>
              </a:rPr>
              <a:t>​</a:t>
            </a:r>
            <a:endParaRPr lang="en-US" sz="2800" dirty="0">
              <a:solidFill>
                <a:srgbClr val="000000"/>
              </a:solidFill>
              <a:latin typeface="Arial" panose="020B0604020202020204" pitchFamily="34" charset="0"/>
            </a:endParaRPr>
          </a:p>
          <a:p>
            <a:pPr fontAlgn="base"/>
            <a:r>
              <a:rPr lang="nl-NL" sz="2400" dirty="0">
                <a:solidFill>
                  <a:srgbClr val="000000"/>
                </a:solidFill>
                <a:latin typeface="Arial" panose="020B0604020202020204" pitchFamily="34" charset="0"/>
              </a:rPr>
              <a:t>​</a:t>
            </a:r>
            <a:endParaRPr lang="nl-NL" sz="2400" b="0" i="0" dirty="0">
              <a:solidFill>
                <a:srgbClr val="000000"/>
              </a:solidFill>
              <a:effectLst/>
              <a:latin typeface="Segoe UI" panose="020B0502040204020203" pitchFamily="34" charset="0"/>
            </a:endParaRPr>
          </a:p>
        </p:txBody>
      </p:sp>
      <p:pic>
        <p:nvPicPr>
          <p:cNvPr id="1026" name="Picture 2" descr="2017-09-06 toekomst - Den Haag">
            <a:extLst>
              <a:ext uri="{FF2B5EF4-FFF2-40B4-BE49-F238E27FC236}">
                <a16:creationId xmlns:a16="http://schemas.microsoft.com/office/drawing/2014/main" id="{41DB93E2-9E68-462C-AE05-3476CDD46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183" y="1821745"/>
            <a:ext cx="3841179" cy="2880884"/>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238970"/>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18160" y="6147583"/>
            <a:ext cx="11512286" cy="553664"/>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A503B7BA-1EBC-48E8-A065-70A8392E9EE6}"/>
              </a:ext>
            </a:extLst>
          </p:cNvPr>
          <p:cNvSpPr/>
          <p:nvPr/>
        </p:nvSpPr>
        <p:spPr>
          <a:xfrm>
            <a:off x="1525801" y="2340596"/>
            <a:ext cx="2341014" cy="523220"/>
          </a:xfrm>
          <a:prstGeom prst="rect">
            <a:avLst/>
          </a:prstGeom>
        </p:spPr>
        <p:txBody>
          <a:bodyPr wrap="square">
            <a:spAutoFit/>
          </a:bodyPr>
          <a:lstStyle/>
          <a:p>
            <a:pPr marL="285750" indent="-285750">
              <a:buFont typeface="Arial" panose="020B0604020202020204" pitchFamily="34" charset="0"/>
              <a:buChar char="•"/>
            </a:pPr>
            <a:r>
              <a:rPr lang="en-CA" sz="2800" dirty="0">
                <a:solidFill>
                  <a:schemeClr val="bg1"/>
                </a:solidFill>
              </a:rPr>
              <a:t>hotel</a:t>
            </a:r>
            <a:endParaRPr lang="nl-NL" sz="2400" dirty="0">
              <a:solidFill>
                <a:schemeClr val="bg1"/>
              </a:solidFill>
            </a:endParaRPr>
          </a:p>
        </p:txBody>
      </p:sp>
      <p:pic>
        <p:nvPicPr>
          <p:cNvPr id="2050" name="Picture 2" descr="Doodle, hotel, tekening.">
            <a:extLst>
              <a:ext uri="{FF2B5EF4-FFF2-40B4-BE49-F238E27FC236}">
                <a16:creationId xmlns:a16="http://schemas.microsoft.com/office/drawing/2014/main" id="{FC808E2F-C995-4D76-A454-A0943752B9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15" t="6207" r="2716" b="8985"/>
          <a:stretch/>
        </p:blipFill>
        <p:spPr bwMode="auto">
          <a:xfrm>
            <a:off x="7033846" y="1807420"/>
            <a:ext cx="3235569" cy="3221780"/>
          </a:xfrm>
          <a:prstGeom prst="rect">
            <a:avLst/>
          </a:prstGeom>
          <a:noFill/>
          <a:effectLst>
            <a:softEdge rad="241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941545"/>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075890" y="1715167"/>
            <a:ext cx="8065228" cy="1713833"/>
          </a:xfrm>
        </p:spPr>
        <p:txBody>
          <a:bodyPr/>
          <a:lstStyle/>
          <a:p>
            <a:r>
              <a:rPr lang="nl-NL" sz="2800" dirty="0"/>
              <a:t>Deelen 	</a:t>
            </a:r>
          </a:p>
          <a:p>
            <a:r>
              <a:rPr lang="nl-NL" sz="2800" dirty="0"/>
              <a:t>Perspectieven  </a:t>
            </a:r>
            <a:r>
              <a:rPr lang="nl-NL" dirty="0"/>
              <a:t>		</a:t>
            </a:r>
          </a:p>
          <a:p>
            <a:pPr marL="0" indent="0">
              <a:buNone/>
            </a:pPr>
            <a:endParaRPr lang="nl-NL" sz="2700" b="1" dirty="0"/>
          </a:p>
        </p:txBody>
      </p:sp>
      <p:sp>
        <p:nvSpPr>
          <p:cNvPr id="3" name="Rechthoek 2"/>
          <p:cNvSpPr/>
          <p:nvPr/>
        </p:nvSpPr>
        <p:spPr>
          <a:xfrm>
            <a:off x="218160" y="6147583"/>
            <a:ext cx="11512286" cy="553664"/>
          </a:xfrm>
          <a:prstGeom prst="rect">
            <a:avLst/>
          </a:prstGeom>
          <a:ln w="984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218160" y="6147583"/>
            <a:ext cx="11512286" cy="553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13153636"/>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Mondriaan rood">
  <a:themeElements>
    <a:clrScheme name="Het Hooghuis - Mondriaan">
      <a:dk1>
        <a:sysClr val="windowText" lastClr="000000"/>
      </a:dk1>
      <a:lt1>
        <a:sysClr val="window" lastClr="FFFFFF"/>
      </a:lt1>
      <a:dk2>
        <a:srgbClr val="44546A"/>
      </a:dk2>
      <a:lt2>
        <a:srgbClr val="E7E6E6"/>
      </a:lt2>
      <a:accent1>
        <a:srgbClr val="008BD2"/>
      </a:accent1>
      <a:accent2>
        <a:srgbClr val="EF7D00"/>
      </a:accent2>
      <a:accent3>
        <a:srgbClr val="3FA535"/>
      </a:accent3>
      <a:accent4>
        <a:srgbClr val="CC171A"/>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driaan_V2.potx [Alleen-lezen]" id="{D59084AD-B7C6-48A1-8ECA-40498334F06C}" vid="{CDAEB464-8CCD-4770-A6BB-6F142563692B}"/>
    </a:ext>
  </a:extLst>
</a:theme>
</file>

<file path=ppt/theme/theme2.xml><?xml version="1.0" encoding="utf-8"?>
<a:theme xmlns:a="http://schemas.openxmlformats.org/drawingml/2006/main" name="Mondriaan wit">
  <a:themeElements>
    <a:clrScheme name="Hooghuis - Heesch">
      <a:dk1>
        <a:sysClr val="windowText" lastClr="000000"/>
      </a:dk1>
      <a:lt1>
        <a:sysClr val="window" lastClr="FFFFFF"/>
      </a:lt1>
      <a:dk2>
        <a:srgbClr val="44546A"/>
      </a:dk2>
      <a:lt2>
        <a:srgbClr val="E7E6E6"/>
      </a:lt2>
      <a:accent1>
        <a:srgbClr val="CC171A"/>
      </a:accent1>
      <a:accent2>
        <a:srgbClr val="3FA535"/>
      </a:accent2>
      <a:accent3>
        <a:srgbClr val="EF7D00"/>
      </a:accent3>
      <a:accent4>
        <a:srgbClr val="008BD2"/>
      </a:accent4>
      <a:accent5>
        <a:srgbClr val="83207E"/>
      </a:accent5>
      <a:accent6>
        <a:srgbClr val="FFC000"/>
      </a:accent6>
      <a:hlink>
        <a:srgbClr val="008AD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driaan_V2.potx [Alleen-lezen]" id="{D59084AD-B7C6-48A1-8ECA-40498334F06C}" vid="{8DAC916E-DCC3-418F-A5F7-DA176ABC9EC6}"/>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presentatie Mondriaan</Template>
  <TotalTime>1283</TotalTime>
  <Words>670</Words>
  <Application>Microsoft Office PowerPoint</Application>
  <PresentationFormat>Breedbeeld</PresentationFormat>
  <Paragraphs>53</Paragraphs>
  <Slides>12</Slides>
  <Notes>10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12</vt:i4>
      </vt:variant>
    </vt:vector>
  </HeadingPairs>
  <TitlesOfParts>
    <vt:vector size="19" baseType="lpstr">
      <vt:lpstr>Arial</vt:lpstr>
      <vt:lpstr>Calibri</vt:lpstr>
      <vt:lpstr>Segoe UI</vt:lpstr>
      <vt:lpstr>Verdana</vt:lpstr>
      <vt:lpstr>Wingdings</vt:lpstr>
      <vt:lpstr>Mondriaan rood</vt:lpstr>
      <vt:lpstr>Mondriaan wit</vt:lpstr>
      <vt:lpstr>Room service door Maren Stoffels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Oefening spreekvaardigheid</dc:title>
  <dc:creator>Musters, MMW (Marloes)</dc:creator>
  <cp:lastModifiedBy>Pittens, N.G.M. (Nienke) (H3A)</cp:lastModifiedBy>
  <cp:revision>37</cp:revision>
  <dcterms:created xsi:type="dcterms:W3CDTF">2018-01-12T07:46:41Z</dcterms:created>
  <dcterms:modified xsi:type="dcterms:W3CDTF">2020-05-29T09:24:18Z</dcterms:modified>
</cp:coreProperties>
</file>