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notesMasterIdLst>
    <p:notesMasterId r:id="rId9"/>
  </p:notes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4124" autoAdjust="0"/>
  </p:normalViewPr>
  <p:slideViewPr>
    <p:cSldViewPr snapToGrid="0">
      <p:cViewPr varScale="1">
        <p:scale>
          <a:sx n="61" d="100"/>
          <a:sy n="61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DB4DD-EA46-454F-8EAD-27D5DFE09C76}" type="datetimeFigureOut">
              <a:rPr lang="nl-NL" smtClean="0"/>
              <a:t>15-6-2018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3CE31-4853-4D70-8D77-6B005BEB81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3156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Een specifiek aandachtspunt bij zorgvragers met NAH in het formuleren van wensen en zorgvragen, voor en door de zorgvrager, is de mate van ziekte-inzicht. GZ psycholoog Arno Prinsen heeft vanuit zijn ervaring met zorgvragers met NAH 3 typen zorgvragers onderscheiden:</a:t>
            </a:r>
            <a:b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Voorbijganger, de Zoeker en de Klant.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3CE31-4853-4D70-8D77-6B005BEB81C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7153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8ABE3C1-DBE1-495D-B57B-2849774B866A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87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79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178E61D-D431-422C-9764-11DAFE33AB63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26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199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578ACC-22D6-47C1-A373-4FD133E34F3C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71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799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633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038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629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331444B-B92B-4E27-8C94-BB93EAF5CB18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43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0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6/15/2018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690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74VOiA7CGQ&amp;t=5s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noprinsen.nl/Publicaties/SADL3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hyperlink" Target="http://www.arnoprinsen.nl/Publicaties/Hebikeenprobleemdan.aspx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padlet.com/Liankleuters/fs0etzx766nx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Zelfredzaamheid </a:t>
            </a:r>
            <a:br>
              <a:rPr lang="nl-NL" dirty="0" smtClean="0"/>
            </a:br>
            <a:r>
              <a:rPr lang="nl-NL" dirty="0" smtClean="0"/>
              <a:t>en samenredzaamheid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Wat betekent dat voor jou….</a:t>
            </a:r>
            <a:endParaRPr lang="nl-NL" sz="2400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1026" name="Picture 2" descr="Afbeeldingsresultaat voor zelfredzaamheid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691" y="1474529"/>
            <a:ext cx="3944893" cy="427920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201600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 deze onderwijsactiviteit leer je: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587828" y="2128302"/>
            <a:ext cx="869986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Verband 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</a:rPr>
              <a:t>tussen </a:t>
            </a:r>
            <a:r>
              <a:rPr lang="nl-NL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zelfredzaamheid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</a:rPr>
              <a:t> en </a:t>
            </a:r>
            <a:r>
              <a:rPr lang="nl-NL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samenredzaamheid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nl-NL" sz="2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Specifieke </a:t>
            </a:r>
            <a:r>
              <a:rPr lang="nl-NL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hulpmiddelen </a:t>
            </a:r>
            <a:r>
              <a:rPr lang="nl-NL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om </a:t>
            </a:r>
            <a:r>
              <a:rPr lang="nl-NL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de wensen en mogelijkheden van zorgvragers 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</a:rPr>
              <a:t>met NAH </a:t>
            </a:r>
            <a:r>
              <a:rPr lang="nl-NL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te 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</a:rPr>
              <a:t>inventariseren en analyseren </a:t>
            </a:r>
          </a:p>
          <a:p>
            <a:endParaRPr lang="nl-NL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</a:rPr>
              <a:t>Een beargumenteerd oordeel te vormen over de bruikbaarheid van enkele van deze instrumenten </a:t>
            </a:r>
          </a:p>
          <a:p>
            <a:pPr marL="342900" indent="-342900">
              <a:buFontTx/>
              <a:buChar char="-"/>
            </a:pPr>
            <a:endParaRPr lang="nl-NL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Beeldvorming over samenredzaamheid 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</a:rPr>
              <a:t>in jouw BPV gestalte </a:t>
            </a:r>
            <a:r>
              <a:rPr lang="nl-NL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 formuleren van uitdagingen t.a.v</a:t>
            </a:r>
            <a:r>
              <a:rPr lang="nl-NL" sz="2000" dirty="0">
                <a:solidFill>
                  <a:srgbClr val="000000"/>
                </a:solidFill>
                <a:latin typeface="Calibri" panose="020F0502020204030204" pitchFamily="34" charset="0"/>
              </a:rPr>
              <a:t>. samenredzaamheid </a:t>
            </a:r>
          </a:p>
        </p:txBody>
      </p:sp>
    </p:spTree>
    <p:extLst>
      <p:ext uri="{BB962C8B-B14F-4D97-AF65-F5344CB8AC3E}">
        <p14:creationId xmlns:p14="http://schemas.microsoft.com/office/powerpoint/2010/main" val="13780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Definitie zelfredzaamheid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536705" y="2802710"/>
            <a:ext cx="9952769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Opdracht </a:t>
            </a:r>
          </a:p>
          <a:p>
            <a:endParaRPr lang="nl-NL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https://www.youtube.com/watch?v=M74VOiA7CGQ&amp;t=5s</a:t>
            </a:r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  <a:p>
            <a:endParaRPr lang="nl-N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</a:rPr>
              <a:t>de brochure “Zo zelfredzaam” worden op pagina 12 en 13 een aantal definities gegeven van ‘zelfredzaamheid’. </a:t>
            </a:r>
            <a:endParaRPr lang="nl-N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Kies </a:t>
            </a:r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</a:rPr>
              <a:t>met je projectgroep de definitie die jullie het meest aanspreekt en onderbouw de </a:t>
            </a: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	gemaakte keuze.</a:t>
            </a:r>
          </a:p>
          <a:p>
            <a:endParaRPr lang="nl-N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Beschrijf </a:t>
            </a:r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</a:rPr>
              <a:t>wat voor jullie het begrip ‘samenredzaamheid’ inhoudt</a:t>
            </a: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nl-N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 startAt="3"/>
            </a:pPr>
            <a:endParaRPr lang="nl-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51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Scannen maar!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Maak teamscan Samenredzaamheid.</a:t>
            </a:r>
            <a:br>
              <a:rPr lang="nl-NL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Benoem </a:t>
            </a:r>
            <a:r>
              <a:rPr lang="nl-NL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individueel hoe in je eigen beroepspraktijk de samenredzaamheid gestalte krijgt; in hoeverre worden mantelzorgers en vrijwilligers betrokken bij de zorg</a:t>
            </a:r>
            <a:r>
              <a:rPr lang="nl-NL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endParaRPr lang="nl-NL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 kan  er beter? Vul in en bespreken volgende keer!</a:t>
            </a:r>
            <a:endParaRPr lang="nl-NL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5097" y="4019647"/>
            <a:ext cx="304800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67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Wensen en mogelijkheden zorgvrager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9471" y="2560320"/>
            <a:ext cx="4993057" cy="1776549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575894" y="5179197"/>
            <a:ext cx="110224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Informatie wordt verzameld over het leven voor en na het hersenletsel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Wensen en mogelijkheden worden in kaart gebracht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Aanvullende instrumenten voor zelf- en samenredzaamheid in kaart te brengen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Ziekte-inzicht is belangrijke pijler </a:t>
            </a:r>
            <a:endParaRPr lang="nl-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Afbeeldingsresultaat voor 4 domein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634" y="2044336"/>
            <a:ext cx="3696788" cy="2698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beeldingsresultaat voor samp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46" y="2044336"/>
            <a:ext cx="2770505" cy="280851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3005" y="2088580"/>
            <a:ext cx="2810500" cy="2336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89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Soorten zorgvragers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575894" y="2551837"/>
            <a:ext cx="11029616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</a:rPr>
              <a:t>GZ psycholoog Arno Prinsen heeft vanuit zijn ervaring met zorgvragers met NAH 3 typen zorgvragers </a:t>
            </a: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onderscheiden</a:t>
            </a:r>
          </a:p>
          <a:p>
            <a:pPr marL="457200" indent="-457200">
              <a:buAutoNum type="arabicPeriod"/>
            </a:pP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Voorbijganger</a:t>
            </a:r>
          </a:p>
          <a:p>
            <a:pPr marL="457200" indent="-457200">
              <a:buAutoNum type="arabicPeriod"/>
            </a:pP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</a:rPr>
              <a:t>Zoeker en </a:t>
            </a:r>
            <a:endParaRPr lang="nl-N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Klant</a:t>
            </a:r>
          </a:p>
          <a:p>
            <a:endParaRPr lang="nl-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Schema </a:t>
            </a:r>
            <a:r>
              <a:rPr lang="nl-N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en uitleg: de Voorbijganger, de Zoeker, de Klant </a:t>
            </a:r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http://www.arnoprinsen.nl/Publicaties/SADL3.aspx</a:t>
            </a:r>
            <a:endParaRPr lang="nl-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Fragment</a:t>
            </a:r>
            <a:r>
              <a:rPr lang="nl-N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/ voorbeeld: de Voorbijganger, de Zoeker, de </a:t>
            </a:r>
            <a:r>
              <a:rPr lang="nl-N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Klant</a:t>
            </a:r>
          </a:p>
          <a:p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</a:t>
            </a:r>
            <a:r>
              <a:rPr lang="nl-NL" sz="20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://</a:t>
            </a: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www.arnoprinsen.nl/Publicaties/Hebikeenprobleemdan.aspx</a:t>
            </a:r>
            <a:r>
              <a:rPr lang="nl-N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15844" y="3468737"/>
            <a:ext cx="2857500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4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9098385" cy="689514"/>
          </a:xfrm>
        </p:spPr>
        <p:txBody>
          <a:bodyPr>
            <a:noAutofit/>
          </a:bodyPr>
          <a:lstStyle/>
          <a:p>
            <a:r>
              <a:rPr lang="nl-NL" sz="2800" dirty="0" smtClean="0">
                <a:solidFill>
                  <a:schemeClr val="bg1"/>
                </a:solidFill>
              </a:rPr>
              <a:t>Opdracht hulpmiddelen zelfredzaamheid</a:t>
            </a: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Verdiep je </a:t>
            </a: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de hulpmiddelen die er zijn om de zelfredzaamheid van zorgvragers te inventariseren. </a:t>
            </a:r>
            <a:endParaRPr lang="nl-NL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Kies </a:t>
            </a: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 één uit welke jullie gaan beoordelen op basis van: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nl-N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Bruikbaarheid </a:t>
            </a:r>
          </a:p>
          <a:p>
            <a:pPr marL="0" indent="0">
              <a:buNone/>
            </a:pP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nl-N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Gebruiksvriendelijkheid</a:t>
            </a:r>
          </a:p>
          <a:p>
            <a:pPr marL="0" indent="0">
              <a:buNone/>
            </a:pP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nl-N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Taalgebruik</a:t>
            </a:r>
          </a:p>
          <a:p>
            <a:pPr marL="0" indent="0">
              <a:buNone/>
            </a:pP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uitkomsten worden weergeven </a:t>
            </a:r>
            <a:r>
              <a:rPr lang="nl-N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 het </a:t>
            </a:r>
            <a:r>
              <a:rPr lang="nl-NL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Padlet</a:t>
            </a: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bord per projectgroep: </a:t>
            </a: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</a:t>
            </a:r>
            <a:r>
              <a:rPr lang="nl-N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padlet.com/Liankleuters/fs0etzx766nx</a:t>
            </a:r>
            <a:r>
              <a:rPr lang="nl-NL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nl-NL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sz="2400" dirty="0"/>
              <a:t/>
            </a:r>
            <a:br>
              <a:rPr lang="nl-NL" sz="2400" dirty="0"/>
            </a:br>
            <a:endParaRPr lang="nl-NL" sz="24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306" y="1304533"/>
            <a:ext cx="3896541" cy="2138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9905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154</TotalTime>
  <Words>264</Words>
  <Application>Microsoft Office PowerPoint</Application>
  <PresentationFormat>Breedbeeld</PresentationFormat>
  <Paragraphs>49</Paragraphs>
  <Slides>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Wingdings</vt:lpstr>
      <vt:lpstr>Wingdings 2</vt:lpstr>
      <vt:lpstr>Dividend</vt:lpstr>
      <vt:lpstr>Zelfredzaamheid  en samenredzaamheid </vt:lpstr>
      <vt:lpstr>In deze onderwijsactiviteit leer je:</vt:lpstr>
      <vt:lpstr>Definitie zelfredzaamheid</vt:lpstr>
      <vt:lpstr>Scannen maar!</vt:lpstr>
      <vt:lpstr>Wensen en mogelijkheden zorgvrager</vt:lpstr>
      <vt:lpstr>Soorten zorgvragers</vt:lpstr>
      <vt:lpstr>Opdracht hulpmiddelen zelfredzaamheid</vt:lpstr>
    </vt:vector>
  </TitlesOfParts>
  <Company>Leeuwenborgh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Zelfredzaamheid</dc:title>
  <dc:creator>C.V.A.I. (Cindy) van der Meijs</dc:creator>
  <cp:lastModifiedBy>L.A.L. (Lian) Kleuters</cp:lastModifiedBy>
  <cp:revision>19</cp:revision>
  <dcterms:created xsi:type="dcterms:W3CDTF">2018-03-12T10:10:22Z</dcterms:created>
  <dcterms:modified xsi:type="dcterms:W3CDTF">2018-06-15T12:23:02Z</dcterms:modified>
</cp:coreProperties>
</file>