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2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3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5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7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6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1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8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2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4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5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4D4KKLSYaI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ED698-5FB5-4172-8CD9-4984356BFA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D676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7E24E3-BFBB-4212-8533-09560C7E5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/>
            <a:r>
              <a:rPr lang="nl-NL" sz="8800"/>
              <a:t>Werkwijze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A4DDF5-82D2-4591-B90D-1EB2C86C3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Hoe maak je een folder?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25AAA30-AA09-4BF3-B3F8-B53A75A33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71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9236"/>
    </mc:Choice>
    <mc:Fallback>
      <p:transition spd="slow" advTm="9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7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1A8DD-C738-429F-AF9B-92B8898B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9184"/>
            <a:ext cx="6241568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5600">
                <a:solidFill>
                  <a:schemeClr val="bg1"/>
                </a:solidFill>
              </a:rPr>
              <a:t>Folder via de computer maken</a:t>
            </a:r>
          </a:p>
        </p:txBody>
      </p:sp>
      <p:sp>
        <p:nvSpPr>
          <p:cNvPr id="23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1D247-4146-4AD7-A08A-1D9DBC6E6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06624"/>
            <a:ext cx="6241568" cy="348386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Publisher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speciaal programma voor folders. In deze link staat een filmpje met een uitleg hoe je Publisher gebruikt </a:t>
            </a:r>
            <a:r>
              <a:rPr lang="nl-NL" dirty="0">
                <a:solidFill>
                  <a:schemeClr val="bg1"/>
                </a:solidFill>
                <a:hlinkClick r:id="rId4"/>
              </a:rPr>
              <a:t>https://www.youtube.com/watch?v=4D4KKLSYaIs</a:t>
            </a:r>
            <a:endParaRPr lang="nl-NL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nl-NL" dirty="0">
                <a:solidFill>
                  <a:schemeClr val="bg1"/>
                </a:solidFill>
              </a:rPr>
              <a:t>Word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klik op onlinesjablonen. In de zoekbalk type je ‘folder’, jullie kunnen er daar een uitkiezen.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0100BC-3156-4099-A69C-979C60FFE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304" y="663225"/>
            <a:ext cx="4014216" cy="22579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C75D98F-0091-4F63-8D51-B3E5168E8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4304" y="3828851"/>
            <a:ext cx="4014216" cy="225799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E9E45BA-2D78-426F-A561-FF8668660B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0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59"/>
    </mc:Choice>
    <mc:Fallback>
      <p:transition spd="slow" advTm="41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D67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6602B6-4065-43E2-BBD2-5D4A65CA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Folder op papier maken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BBBB118-306A-4998-B346-83E1CFB56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35" y="3064102"/>
            <a:ext cx="7662929" cy="340042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4ED1DCE-A78B-4552-BD03-17D582BEB9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8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92"/>
    </mc:Choice>
    <mc:Fallback>
      <p:transition spd="slow" advTm="41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412431"/>
      </a:dk2>
      <a:lt2>
        <a:srgbClr val="E2E6E8"/>
      </a:lt2>
      <a:accent1>
        <a:srgbClr val="D6763A"/>
      </a:accent1>
      <a:accent2>
        <a:srgbClr val="C4282E"/>
      </a:accent2>
      <a:accent3>
        <a:srgbClr val="D63A80"/>
      </a:accent3>
      <a:accent4>
        <a:srgbClr val="C428AF"/>
      </a:accent4>
      <a:accent5>
        <a:srgbClr val="A93AD6"/>
      </a:accent5>
      <a:accent6>
        <a:srgbClr val="683ECA"/>
      </a:accent6>
      <a:hlink>
        <a:srgbClr val="B449C2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70</Words>
  <Application>Microsoft Office PowerPoint</Application>
  <PresentationFormat>Breedbeeld</PresentationFormat>
  <Paragraphs>6</Paragraphs>
  <Slides>3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Modern Love</vt:lpstr>
      <vt:lpstr>The Hand</vt:lpstr>
      <vt:lpstr>SketchyVTI</vt:lpstr>
      <vt:lpstr>Werkwijze</vt:lpstr>
      <vt:lpstr>Folder via de computer maken</vt:lpstr>
      <vt:lpstr>Folder op papier maken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Werkwijze</dc:title>
  <dc:creator>Lisanne den Hartog</dc:creator>
  <cp:lastModifiedBy>Lisanne den Hartog</cp:lastModifiedBy>
  <cp:revision>1</cp:revision>
  <dcterms:created xsi:type="dcterms:W3CDTF">2020-05-23T12:54:20Z</dcterms:created>
  <dcterms:modified xsi:type="dcterms:W3CDTF">2020-05-23T13:02:17Z</dcterms:modified>
</cp:coreProperties>
</file>