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7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0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5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7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2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6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3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8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5/23/2020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0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40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6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91C27D-8C9D-415C-A639-23D76B7B1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F4C0D6-B7E0-42D0-A57F-6781017A2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4D6D08-A7F1-4445-BA2E-E449562C0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7C1A41-D915-4D26-8D5E-C01B27160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B663E-F671-4504-99A8-455955469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227" y="805446"/>
            <a:ext cx="6570161" cy="5244497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F89585-ECD6-4B38-96B1-AD41A1BD4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6FCD50-3FE8-4AB2-B746-2CC0EA9D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E90108-E441-4AF0-A059-613D076C7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422045-789A-442D-9E39-6FC4EC452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124A99CE-53DD-4614-99C6-234FD5654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859" y="2062384"/>
            <a:ext cx="5600897" cy="313650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F4C63FE-9526-4F8E-BCFD-954D2EF94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BE6EA6-21E3-4E2D-91D0-8D6CB67C7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0024" y="1182454"/>
            <a:ext cx="3238829" cy="3480794"/>
          </a:xfrm>
        </p:spPr>
        <p:txBody>
          <a:bodyPr>
            <a:normAutofit/>
          </a:bodyPr>
          <a:lstStyle/>
          <a:p>
            <a:r>
              <a:rPr lang="nl-NL" sz="4800"/>
              <a:t>Opdracht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18576F-6BA9-41AF-854B-98EBEE4FC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0024" y="4708186"/>
            <a:ext cx="3238829" cy="1496816"/>
          </a:xfrm>
        </p:spPr>
        <p:txBody>
          <a:bodyPr>
            <a:normAutofit/>
          </a:bodyPr>
          <a:lstStyle/>
          <a:p>
            <a:endParaRPr lang="nl-NL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6505E9B-E8C8-40BB-88B2-9953F5B6E3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77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8524"/>
    </mc:Choice>
    <mc:Fallback>
      <p:transition spd="slow" advTm="38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CC800-87A0-4BF3-AA9C-CDBBACF3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Vakantie in Limburg, Roermond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D814A0C-E851-4F79-AD79-4A5BEDF21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39992" y="2559605"/>
            <a:ext cx="2273618" cy="339837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B845159-9F03-4A63-AF63-59AD33134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034" y="2541343"/>
            <a:ext cx="2273618" cy="341663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013AB2F-B0AF-4F1D-A76D-9CF50BB4B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2148744"/>
            <a:ext cx="3810000" cy="401955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2444F48-B72D-40DC-A361-DEECA6C985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0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267"/>
    </mc:Choice>
    <mc:Fallback>
      <p:transition spd="slow" advTm="29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Breedbeeld</PresentationFormat>
  <Paragraphs>2</Paragraphs>
  <Slides>2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Garamond</vt:lpstr>
      <vt:lpstr>Georgia Pro</vt:lpstr>
      <vt:lpstr>Georgia Pro Cond Black</vt:lpstr>
      <vt:lpstr>SavonVTI</vt:lpstr>
      <vt:lpstr>Opdracht</vt:lpstr>
      <vt:lpstr>Vakantie in Limburg, Roermond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Opdracht</dc:title>
  <dc:creator>Lisanne den Hartog</dc:creator>
  <cp:lastModifiedBy>Lisanne den Hartog</cp:lastModifiedBy>
  <cp:revision>2</cp:revision>
  <dcterms:created xsi:type="dcterms:W3CDTF">2020-05-23T12:06:34Z</dcterms:created>
  <dcterms:modified xsi:type="dcterms:W3CDTF">2020-05-23T12:16:54Z</dcterms:modified>
</cp:coreProperties>
</file>