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71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1715" autoAdjust="0"/>
  </p:normalViewPr>
  <p:slideViewPr>
    <p:cSldViewPr snapToGrid="0">
      <p:cViewPr varScale="1">
        <p:scale>
          <a:sx n="52" d="100"/>
          <a:sy n="52" d="100"/>
        </p:scale>
        <p:origin x="14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3F155-284D-488B-A000-6B17B8DFDCD5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24F34-FA7C-4447-931D-F01867EB48C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880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1813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1489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130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Voorbeelden van Automutilatie: Bonken, Haren uittrekken, overmatig</a:t>
            </a:r>
            <a:r>
              <a:rPr lang="nl-NL" baseline="0" dirty="0" smtClean="0"/>
              <a:t> knarsetanden , branden, snijden.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485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7915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4924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4F34-FA7C-4447-931D-F01867EB48C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34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872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000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0626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15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3035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9223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67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675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964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595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52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72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735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14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69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172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7F5B9-D6DB-4BD9-AD71-92EAA3672C96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8CD84B7-BA61-4246-9FEF-548BEF2483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s1DNY6TZE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694922" y="391887"/>
            <a:ext cx="8732828" cy="1449584"/>
          </a:xfrm>
        </p:spPr>
        <p:txBody>
          <a:bodyPr>
            <a:noAutofit/>
          </a:bodyPr>
          <a:lstStyle/>
          <a:p>
            <a:pPr algn="ctr"/>
            <a:r>
              <a:rPr lang="nl-NL" sz="2200" dirty="0">
                <a:solidFill>
                  <a:srgbClr val="002060"/>
                </a:solidFill>
              </a:rPr>
              <a:t>Module 11 Verstandelijk beperkten zorg</a:t>
            </a:r>
          </a:p>
          <a:p>
            <a:pPr algn="ctr"/>
            <a:r>
              <a:rPr lang="nl-NL" sz="2200" b="1" dirty="0" smtClean="0">
                <a:solidFill>
                  <a:srgbClr val="002060"/>
                </a:solidFill>
              </a:rPr>
              <a:t>Ongewenst gedrag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98" y="5490028"/>
            <a:ext cx="1304003" cy="1304003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915" y="1841471"/>
            <a:ext cx="5274421" cy="462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67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Ongewenste intimiteiten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 smtClean="0"/>
              <a:t>Vaak geen bewuste daad maar een gevolg van ontremd gedrag</a:t>
            </a:r>
          </a:p>
          <a:p>
            <a:r>
              <a:rPr lang="nl-NL" sz="2000" dirty="0" smtClean="0"/>
              <a:t>Vanuit onmacht of verveling</a:t>
            </a:r>
          </a:p>
          <a:p>
            <a:endParaRPr lang="nl-NL" sz="2000" dirty="0"/>
          </a:p>
          <a:p>
            <a:r>
              <a:rPr lang="nl-NL" sz="2000" dirty="0" smtClean="0"/>
              <a:t>Actie;</a:t>
            </a:r>
          </a:p>
          <a:p>
            <a:pPr lvl="1"/>
            <a:r>
              <a:rPr lang="nl-NL" sz="2000" dirty="0" smtClean="0"/>
              <a:t>Je eigen </a:t>
            </a:r>
            <a:r>
              <a:rPr lang="nl-NL" sz="2000" dirty="0"/>
              <a:t>g</a:t>
            </a:r>
            <a:r>
              <a:rPr lang="nl-NL" sz="2000" dirty="0" smtClean="0"/>
              <a:t>renzen duidelijk aangeven!</a:t>
            </a:r>
            <a:endParaRPr lang="nl-NL" sz="2000" dirty="0"/>
          </a:p>
          <a:p>
            <a:pPr lvl="1"/>
            <a:r>
              <a:rPr lang="nl-NL" sz="2000" dirty="0" smtClean="0"/>
              <a:t>Consequent reageren (als team)</a:t>
            </a:r>
          </a:p>
          <a:p>
            <a:pPr lvl="1"/>
            <a:r>
              <a:rPr lang="nl-NL" sz="2000" dirty="0" smtClean="0"/>
              <a:t>Bespreekbaar maken met collega’s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90973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509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Wat is ongewenst gedrag ?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Waarom ongewenst gedrag ?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Inzoomen op diverse soorten ongewenst gedrag</a:t>
            </a:r>
          </a:p>
          <a:p>
            <a:endParaRPr lang="nl-NL" sz="2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257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ongewenst gedrag 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Gedrag waardoor de cliënt en/of diens omgeving schade of hinder ervaren. </a:t>
            </a:r>
            <a:endParaRPr lang="nl-NL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70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vertoont een cliënt ongewenst gedrag 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64445" y="1799344"/>
            <a:ext cx="3053644" cy="3880773"/>
          </a:xfrm>
        </p:spPr>
        <p:txBody>
          <a:bodyPr/>
          <a:lstStyle/>
          <a:p>
            <a:endParaRPr lang="nl-NL" dirty="0"/>
          </a:p>
          <a:p>
            <a:r>
              <a:rPr lang="nl-NL" sz="2200" dirty="0" smtClean="0">
                <a:solidFill>
                  <a:srgbClr val="002060"/>
                </a:solidFill>
              </a:rPr>
              <a:t>Vraag en of mededeling achter het gedrag proberen te lezen. </a:t>
            </a:r>
          </a:p>
          <a:p>
            <a:endParaRPr lang="nl-NL" sz="2200" dirty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Er is altijd een aanleiding, alleen niet altijd zichtbaar</a:t>
            </a:r>
            <a:endParaRPr lang="nl-NL" sz="2200" dirty="0">
              <a:solidFill>
                <a:srgbClr val="002060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47" b="-13747"/>
          <a:stretch/>
        </p:blipFill>
        <p:spPr>
          <a:xfrm>
            <a:off x="4092223" y="1388534"/>
            <a:ext cx="4572000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9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ongewenst gedrag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Verbaal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Rumineren van voedsel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Agressie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Automutilatie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Ongewenste intimiteiten</a:t>
            </a:r>
          </a:p>
        </p:txBody>
      </p:sp>
    </p:spTree>
    <p:extLst>
      <p:ext uri="{BB962C8B-B14F-4D97-AF65-F5344CB8AC3E}">
        <p14:creationId xmlns:p14="http://schemas.microsoft.com/office/powerpoint/2010/main" val="353501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Rumineren van voedsel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47242"/>
            <a:ext cx="8596668" cy="3880773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Rumineren is onverteerd voedsel doelbewust uit de maag ophalen om het uit te spugen of te herkauwen</a:t>
            </a:r>
          </a:p>
          <a:p>
            <a:pPr marL="0" indent="0">
              <a:buNone/>
            </a:pPr>
            <a:endParaRPr lang="nl-NL" sz="2200" dirty="0" smtClean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Gevolgen: Aantasting slokdarm, onvoldoende voedsel opname, schade aan het gebit</a:t>
            </a:r>
          </a:p>
          <a:p>
            <a:endParaRPr lang="nl-NL" sz="2200" dirty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Actie -&gt; Proberen te achterhalen waarom de zorgvrager dit gedrag vertoont. Geen negatieve aandacht aan de zorgvrager geven tijdens of na het rumineren.</a:t>
            </a:r>
          </a:p>
        </p:txBody>
      </p:sp>
    </p:spTree>
    <p:extLst>
      <p:ext uri="{BB962C8B-B14F-4D97-AF65-F5344CB8AC3E}">
        <p14:creationId xmlns:p14="http://schemas.microsoft.com/office/powerpoint/2010/main" val="18505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Agressie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518905"/>
            <a:ext cx="9108351" cy="509044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nl-NL" sz="6000" dirty="0" smtClean="0">
              <a:solidFill>
                <a:srgbClr val="002060"/>
              </a:solidFill>
            </a:endParaRPr>
          </a:p>
          <a:p>
            <a:r>
              <a:rPr lang="nl-NL" sz="6000" dirty="0">
                <a:solidFill>
                  <a:srgbClr val="002060"/>
                </a:solidFill>
              </a:rPr>
              <a:t>Van agressie en intimidatie is sprake wanneer een werknemer verbaal of fysiek wordt lastiggevallen, bedreigd of aangevallen.</a:t>
            </a:r>
            <a:endParaRPr lang="nl-NL" sz="6000" dirty="0" smtClean="0">
              <a:solidFill>
                <a:srgbClr val="002060"/>
              </a:solidFill>
            </a:endParaRPr>
          </a:p>
          <a:p>
            <a:endParaRPr lang="nl-NL" sz="6000" dirty="0">
              <a:solidFill>
                <a:srgbClr val="002060"/>
              </a:solidFill>
            </a:endParaRPr>
          </a:p>
          <a:p>
            <a:r>
              <a:rPr lang="nl-NL" sz="6000" dirty="0" smtClean="0">
                <a:solidFill>
                  <a:srgbClr val="002060"/>
                </a:solidFill>
              </a:rPr>
              <a:t>Actie: Zorgvrager leren hoe hij het beste zijn agressieve gevoelens in banen kan leiden. ( Hoe kan de zorgvrager wel stoom afblazen?)</a:t>
            </a:r>
          </a:p>
          <a:p>
            <a:pPr marL="0" indent="0">
              <a:buNone/>
            </a:pPr>
            <a:endParaRPr lang="nl-NL" sz="6000" dirty="0" smtClean="0">
              <a:solidFill>
                <a:srgbClr val="002060"/>
              </a:solidFill>
            </a:endParaRPr>
          </a:p>
          <a:p>
            <a:r>
              <a:rPr lang="nl-NL" sz="6000" dirty="0" smtClean="0">
                <a:solidFill>
                  <a:srgbClr val="002060"/>
                </a:solidFill>
              </a:rPr>
              <a:t>Achterhalen waarom zorgvrager gedrag vertoont en hierop de begeleidingstijl aanpassen.</a:t>
            </a:r>
          </a:p>
          <a:p>
            <a:endParaRPr lang="nl-NL" sz="6000" dirty="0">
              <a:solidFill>
                <a:srgbClr val="002060"/>
              </a:solidFill>
            </a:endParaRPr>
          </a:p>
          <a:p>
            <a:r>
              <a:rPr lang="nl-NL" sz="6000" dirty="0" smtClean="0">
                <a:solidFill>
                  <a:srgbClr val="002060"/>
                </a:solidFill>
              </a:rPr>
              <a:t>Proberen de zorgvrager sociaal vaardiger te maken waardoor hij ook op anderen manieren kan communiceren. 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069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Automutilatie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86820"/>
            <a:ext cx="8596668" cy="4897938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Automutilatie is zelfbeschadiging</a:t>
            </a:r>
          </a:p>
          <a:p>
            <a:endParaRPr lang="nl-NL" sz="2200" dirty="0" smtClean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Vaak bij verstandelijk beperkten is er een afwijkende prikkelverwerking in de hersenen</a:t>
            </a:r>
          </a:p>
          <a:p>
            <a:pPr marL="0" indent="0">
              <a:buNone/>
            </a:pPr>
            <a:endParaRPr lang="nl-NL" sz="2200" dirty="0" smtClean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Automutilatie kan een uiting zijn van pijn, verdriet, onmacht en/of euforie</a:t>
            </a:r>
          </a:p>
          <a:p>
            <a:pPr marL="0" indent="0">
              <a:buNone/>
            </a:pPr>
            <a:endParaRPr lang="nl-NL" sz="2200" dirty="0" smtClean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Actie -&gt; Proberen de aanleiding te achterhalen. Materialen waarmee de zorgvrager zich kan beschadigen verwijderen en of vervangen voor niet schadelijke materialen.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44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>
                <a:hlinkClick r:id="rId3"/>
              </a:rPr>
              <a:t>Mini docu automutilatie</a:t>
            </a:r>
            <a:r>
              <a:rPr lang="nl-NL" sz="2400" dirty="0" smtClean="0"/>
              <a:t>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943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324</Words>
  <Application>Microsoft Office PowerPoint</Application>
  <PresentationFormat>Breedbeeld</PresentationFormat>
  <Paragraphs>64</Paragraphs>
  <Slides>11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PowerPoint-presentatie</vt:lpstr>
      <vt:lpstr>Inhoud</vt:lpstr>
      <vt:lpstr>Wat is ongewenst gedrag ?</vt:lpstr>
      <vt:lpstr>Waarom vertoont een cliënt ongewenst gedrag ?</vt:lpstr>
      <vt:lpstr>Soorten ongewenst gedrag</vt:lpstr>
      <vt:lpstr>Rumineren van voedsel</vt:lpstr>
      <vt:lpstr>Agressie</vt:lpstr>
      <vt:lpstr>Automutilatie</vt:lpstr>
      <vt:lpstr>PowerPoint-presentatie</vt:lpstr>
      <vt:lpstr>Ongewenste intimiteiten</vt:lpstr>
      <vt:lpstr>Einde</vt:lpstr>
    </vt:vector>
  </TitlesOfParts>
  <Company>Summa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Kievit, Eline</dc:creator>
  <cp:lastModifiedBy>Kievit, Eline</cp:lastModifiedBy>
  <cp:revision>35</cp:revision>
  <dcterms:created xsi:type="dcterms:W3CDTF">2017-04-12T11:12:14Z</dcterms:created>
  <dcterms:modified xsi:type="dcterms:W3CDTF">2020-05-19T08:29:41Z</dcterms:modified>
</cp:coreProperties>
</file>