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59" r:id="rId9"/>
    <p:sldId id="271" r:id="rId10"/>
    <p:sldId id="272" r:id="rId11"/>
    <p:sldId id="274" r:id="rId12"/>
    <p:sldId id="273" r:id="rId13"/>
    <p:sldId id="275" r:id="rId14"/>
    <p:sldId id="277" r:id="rId15"/>
    <p:sldId id="276" r:id="rId16"/>
    <p:sldId id="260" r:id="rId17"/>
    <p:sldId id="279" r:id="rId18"/>
    <p:sldId id="278" r:id="rId19"/>
    <p:sldId id="283" r:id="rId20"/>
    <p:sldId id="284" r:id="rId21"/>
    <p:sldId id="261" r:id="rId22"/>
    <p:sldId id="281" r:id="rId23"/>
    <p:sldId id="264" r:id="rId24"/>
    <p:sldId id="265" r:id="rId25"/>
    <p:sldId id="266" r:id="rId26"/>
    <p:sldId id="280" r:id="rId27"/>
    <p:sldId id="282" r:id="rId28"/>
    <p:sldId id="262" r:id="rId2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rije v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FC9AB5-EF2D-4AD0-ABC0-0459E0FD71F5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84DB39-A3F1-4DA1-8336-69CE2914CD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51FC-E464-4CC6-B1B4-51FD4E7A2AA2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B951-5A53-4ADE-B583-53BE831986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01AF-95E1-46AB-9C0E-417B810E822F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609E-184A-43AE-8AC2-86C72F0AE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8C79-8C39-42AC-A4A2-087522FFC0D2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690F-4814-4D62-A60D-2157E890F0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BEA5A1-2382-4979-8608-ECA062341933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30300-3550-492A-BDE2-3E4E6709E9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6DC16-38CF-4866-BC7B-E7F322AE7E45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516F5-0A93-4D55-A3D7-C4123717A2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68B69F-D20F-4A07-A266-B853E26F552C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A969B-4D4B-4B6B-BBFD-200B625752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E4C60B-0910-4C34-9B48-586B6C90B1B0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1F25F-F432-4372-9246-2B5ECC5FAD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53A6-1DF3-4DF1-8C21-3FD654143FDB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642E-0D7C-48FB-86AC-22FD112316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85166C-AE07-404D-B297-642FF71FE758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E07F11-F1D5-4B5D-A23D-8925D84DEF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rije v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AC85A1-7D2D-436F-BA5C-C1FF43C682A7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E18717-46D5-4A06-89A4-E848798FFE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2F30295-83D9-4DCB-9A56-3EDD77A803EA}" type="datetimeFigureOut">
              <a:rPr lang="nl-NL"/>
              <a:pPr>
                <a:defRPr/>
              </a:pPr>
              <a:t>17-4-2020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47729C-20CC-4A1B-80D5-5851DF7C5A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zelmann-peter.de/images/stories/dokumente/dm__h__2008__30.09.07_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4500594" cy="1186819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/>
              <a:t>Maaien</a:t>
            </a:r>
          </a:p>
        </p:txBody>
      </p:sp>
      <p:sp>
        <p:nvSpPr>
          <p:cNvPr id="13314" name="Ondertitel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nl-NL"/>
          </a:p>
        </p:txBody>
      </p:sp>
      <p:pic>
        <p:nvPicPr>
          <p:cNvPr id="13315" name="Picture 4" descr="schokland017_jpg_18123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692150"/>
            <a:ext cx="5419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Makkelijke zwad vorming tussen de wielen door naar binnen draaiende trommels</a:t>
            </a:r>
          </a:p>
          <a:p>
            <a:r>
              <a:rPr lang="nl-NL" dirty="0"/>
              <a:t>Geen grondophoping (grond gaat onder de messen door en komt dus niet in het voer)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Trommelmaaier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21" y="0"/>
            <a:ext cx="4042079" cy="1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8955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1"/>
          <a:stretch/>
        </p:blipFill>
        <p:spPr bwMode="auto">
          <a:xfrm>
            <a:off x="5076056" y="3244552"/>
            <a:ext cx="3970071" cy="358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447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maaier vlak op de grond</a:t>
            </a:r>
          </a:p>
          <a:p>
            <a:r>
              <a:rPr lang="nl-NL" dirty="0"/>
              <a:t>Meet de afstand tussen grond en messen</a:t>
            </a:r>
          </a:p>
          <a:p>
            <a:r>
              <a:rPr lang="nl-NL" dirty="0"/>
              <a:t>Tel hier 2 cm bij op </a:t>
            </a:r>
            <a:r>
              <a:rPr lang="nl-NL" dirty="0" err="1"/>
              <a:t>ivm</a:t>
            </a:r>
            <a:r>
              <a:rPr lang="nl-NL" dirty="0"/>
              <a:t> glijden over stoppels</a:t>
            </a:r>
          </a:p>
          <a:p>
            <a:r>
              <a:rPr lang="nl-NL" dirty="0"/>
              <a:t>Schotel instellen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Maaihoogte instellen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454"/>
            <a:ext cx="3531468" cy="396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8164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435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Lichter van gewicht, maar zakt hierdoor ook sneller in toeren</a:t>
            </a:r>
          </a:p>
          <a:p>
            <a:r>
              <a:rPr lang="nl-NL" dirty="0"/>
              <a:t>Grondophoping, grond in het voer</a:t>
            </a:r>
          </a:p>
          <a:p>
            <a:r>
              <a:rPr lang="nl-NL" dirty="0"/>
              <a:t>2 uitvoeringen: gladde boden of met uitsparingen (t.b.v. grondophoping)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Schijvenmaaier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72" y="3664915"/>
            <a:ext cx="2370486" cy="3160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4915"/>
            <a:ext cx="5652120" cy="25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950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Topstang</a:t>
            </a:r>
            <a:endParaRPr lang="nl-NL" dirty="0"/>
          </a:p>
          <a:p>
            <a:r>
              <a:rPr lang="nl-NL" dirty="0"/>
              <a:t>Bij extreme hoogte extra</a:t>
            </a:r>
          </a:p>
          <a:p>
            <a:pPr marL="109537" indent="0">
              <a:buNone/>
            </a:pPr>
            <a:r>
              <a:rPr lang="nl-NL" dirty="0"/>
              <a:t>  voeten monteren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Maaihoogte instellen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4" y="404664"/>
            <a:ext cx="2871538" cy="23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0695" r="3438" b="10925"/>
          <a:stretch/>
        </p:blipFill>
        <p:spPr bwMode="auto">
          <a:xfrm>
            <a:off x="3207508" y="4149080"/>
            <a:ext cx="5894412" cy="24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" y="2901291"/>
            <a:ext cx="3051452" cy="20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105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Messen draaien met 300km/h rond.</a:t>
            </a:r>
          </a:p>
          <a:p>
            <a:r>
              <a:rPr lang="nl-NL" dirty="0"/>
              <a:t>Alle delen die hiermee in aanraking komen worden met 300km/h weggeworpen.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34" y="4077072"/>
            <a:ext cx="5301495" cy="24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920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Geduwd</a:t>
            </a:r>
          </a:p>
          <a:p>
            <a:r>
              <a:rPr lang="nl-NL" dirty="0"/>
              <a:t>Wil voorover kiepen</a:t>
            </a:r>
          </a:p>
          <a:p>
            <a:endParaRPr lang="nl-NL" dirty="0"/>
          </a:p>
          <a:p>
            <a:endParaRPr lang="nl-NL" dirty="0"/>
          </a:p>
          <a:p>
            <a:pPr marL="109537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Getrokken</a:t>
            </a:r>
          </a:p>
          <a:p>
            <a:r>
              <a:rPr lang="nl-NL" dirty="0"/>
              <a:t>Loopt mooier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Frontmaaier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6" y="1052736"/>
            <a:ext cx="4650085" cy="20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2557"/>
            <a:ext cx="4051151" cy="30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936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NL">
                <a:effectLst/>
              </a:rPr>
              <a:t>Gras kneuzen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nl-NL" dirty="0"/>
              <a:t>Vandaag maaien, morgen binnen halen</a:t>
            </a:r>
          </a:p>
          <a:p>
            <a:pPr>
              <a:buFont typeface="Wingdings 3" pitchFamily="18" charset="2"/>
              <a:buNone/>
            </a:pPr>
            <a:endParaRPr lang="nl-NL" dirty="0"/>
          </a:p>
          <a:p>
            <a:pPr>
              <a:buFont typeface="Wingdings 3" pitchFamily="18" charset="2"/>
              <a:buNone/>
            </a:pPr>
            <a:r>
              <a:rPr lang="nl-NL" dirty="0"/>
              <a:t>Het waslaagje open breken waardoor het vocht</a:t>
            </a:r>
          </a:p>
          <a:p>
            <a:pPr>
              <a:buFont typeface="Wingdings 3" pitchFamily="18" charset="2"/>
              <a:buNone/>
            </a:pPr>
            <a:r>
              <a:rPr lang="nl-NL" dirty="0"/>
              <a:t>weg kan en dus sneller droogt.</a:t>
            </a:r>
          </a:p>
          <a:p>
            <a:pPr>
              <a:buFont typeface="Wingdings 3" pitchFamily="18" charset="2"/>
              <a:buNone/>
            </a:pPr>
            <a:endParaRPr lang="nl-NL" dirty="0"/>
          </a:p>
          <a:p>
            <a:pPr>
              <a:buFont typeface="Wingdings 3" pitchFamily="18" charset="2"/>
              <a:buNone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998"/>
            <a:ext cx="4814664" cy="32077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Positieregeling</a:t>
            </a:r>
          </a:p>
          <a:p>
            <a:r>
              <a:rPr lang="nl-NL" dirty="0"/>
              <a:t>Veren zorgen voor de minimale bodemdruk</a:t>
            </a:r>
          </a:p>
          <a:p>
            <a:r>
              <a:rPr lang="nl-NL" dirty="0"/>
              <a:t>Bodemdruk minimaal 200kg</a:t>
            </a:r>
          </a:p>
          <a:p>
            <a:r>
              <a:rPr lang="nl-NL" dirty="0"/>
              <a:t>Bij minder bodemdruk gaat de maaier “springen”</a:t>
            </a:r>
          </a:p>
          <a:p>
            <a:endParaRPr lang="nl-NL" dirty="0"/>
          </a:p>
          <a:p>
            <a:r>
              <a:rPr lang="nl-NL" dirty="0"/>
              <a:t>Stabilisatie vast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Hef instelling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6615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Reeën of ander wild gaat plat liggen</a:t>
            </a:r>
          </a:p>
          <a:p>
            <a:r>
              <a:rPr lang="nl-NL" dirty="0"/>
              <a:t>Worden vaak niet gedood maar missen poten of worden open gehaald (dan alsnog doden)</a:t>
            </a:r>
          </a:p>
          <a:p>
            <a:r>
              <a:rPr lang="nl-NL" dirty="0"/>
              <a:t>Eventueel dode dieren gaan mee in veevoer en veroorzaken sterfte onder koeien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Jonge wilddieren in het gras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3174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0" y="4149080"/>
            <a:ext cx="4569385" cy="25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2418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 b="25143"/>
          <a:stretch/>
        </p:blipFill>
        <p:spPr>
          <a:xfrm>
            <a:off x="1043608" y="303005"/>
            <a:ext cx="7378361" cy="545861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57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nl-NL" dirty="0"/>
              <a:t>Maaiers kunnen we onderverdelen in</a:t>
            </a:r>
          </a:p>
          <a:p>
            <a:pPr eaLnBrk="1" hangingPunct="1">
              <a:buFont typeface="Wingdings 3" pitchFamily="18" charset="2"/>
              <a:buNone/>
            </a:pPr>
            <a:r>
              <a:rPr lang="nl-NL" dirty="0"/>
              <a:t>2 groepen:</a:t>
            </a:r>
          </a:p>
          <a:p>
            <a:pPr eaLnBrk="1" hangingPunct="1"/>
            <a:endParaRPr lang="nl-NL" dirty="0"/>
          </a:p>
          <a:p>
            <a:pPr eaLnBrk="1" hangingPunct="1">
              <a:buFont typeface="Wingdings 3" pitchFamily="18" charset="2"/>
              <a:buNone/>
            </a:pPr>
            <a:r>
              <a:rPr lang="nl-NL" dirty="0"/>
              <a:t>1. 	gras knippen</a:t>
            </a:r>
          </a:p>
          <a:p>
            <a:pPr eaLnBrk="1" hangingPunct="1">
              <a:buFont typeface="Wingdings 3" pitchFamily="18" charset="2"/>
              <a:buNone/>
            </a:pPr>
            <a:r>
              <a:rPr lang="nl-NL" dirty="0"/>
              <a:t>2. 	gras “kapot slaan”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Type maaiers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>
            <a:off x="2771800" y="113740"/>
            <a:ext cx="6257668" cy="647904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5976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Onderhoud messen</a:t>
            </a:r>
            <a:endParaRPr lang="de-D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4185" r="5600" b="19045"/>
          <a:stretch/>
        </p:blipFill>
        <p:spPr>
          <a:xfrm>
            <a:off x="3279698" y="4725144"/>
            <a:ext cx="5735783" cy="191192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4152"/>
            <a:ext cx="4320480" cy="324036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77" y="3212976"/>
            <a:ext cx="2016224" cy="151216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52" y="233254"/>
            <a:ext cx="3305140" cy="24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417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10501"/>
          <a:stretch/>
        </p:blipFill>
        <p:spPr>
          <a:xfrm>
            <a:off x="4788024" y="127426"/>
            <a:ext cx="4155926" cy="4128654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7" b="18546"/>
          <a:stretch/>
        </p:blipFill>
        <p:spPr>
          <a:xfrm>
            <a:off x="2987824" y="3969060"/>
            <a:ext cx="6034616" cy="271549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2866330"/>
          </a:xfrm>
        </p:spPr>
        <p:txBody>
          <a:bodyPr>
            <a:normAutofit/>
          </a:bodyPr>
          <a:lstStyle/>
          <a:p>
            <a:r>
              <a:rPr lang="nl-NL" dirty="0"/>
              <a:t>Onderhoud:</a:t>
            </a:r>
            <a:br>
              <a:rPr lang="nl-NL" dirty="0"/>
            </a:br>
            <a:r>
              <a:rPr lang="nl-NL" dirty="0"/>
              <a:t>tandwielen-</a:t>
            </a:r>
            <a:br>
              <a:rPr lang="nl-NL" dirty="0"/>
            </a:br>
            <a:r>
              <a:rPr lang="nl-NL" dirty="0"/>
              <a:t>lagers</a:t>
            </a:r>
            <a:br>
              <a:rPr lang="nl-NL" dirty="0"/>
            </a:br>
            <a:endParaRPr lang="de-D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2" r="19478" b="26355"/>
          <a:stretch/>
        </p:blipFill>
        <p:spPr>
          <a:xfrm>
            <a:off x="179512" y="3501008"/>
            <a:ext cx="3159612" cy="1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4934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Snelheid van de messen om gras te maaien: 83m/sec = 300km/h</a:t>
            </a:r>
          </a:p>
          <a:p>
            <a:r>
              <a:rPr lang="nl-NL" dirty="0"/>
              <a:t>Maaier heeft een </a:t>
            </a:r>
            <a:r>
              <a:rPr lang="nl-NL" dirty="0" err="1"/>
              <a:t>versnellings</a:t>
            </a:r>
            <a:r>
              <a:rPr lang="nl-NL" dirty="0"/>
              <a:t> factor van 4    (bij </a:t>
            </a:r>
            <a:r>
              <a:rPr lang="nl-NL" dirty="0" err="1"/>
              <a:t>aftakastoerental</a:t>
            </a:r>
            <a:r>
              <a:rPr lang="nl-NL" dirty="0"/>
              <a:t> van 540 </a:t>
            </a:r>
            <a:r>
              <a:rPr lang="nl-NL" dirty="0" err="1"/>
              <a:t>omw.min</a:t>
            </a:r>
            <a:r>
              <a:rPr lang="nl-NL" dirty="0"/>
              <a:t>.)</a:t>
            </a:r>
          </a:p>
          <a:p>
            <a:r>
              <a:rPr lang="nl-NL" dirty="0"/>
              <a:t>3 messen per trommel, snijlengte 4cm, trommeldiameter 1m</a:t>
            </a:r>
          </a:p>
          <a:p>
            <a:r>
              <a:rPr lang="nl-NL" dirty="0"/>
              <a:t>Maaibreedte</a:t>
            </a:r>
          </a:p>
          <a:p>
            <a:r>
              <a:rPr lang="nl-NL" dirty="0"/>
              <a:t>2m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 de rijsnelheid uit.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24130"/>
            <a:ext cx="5509989" cy="25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28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Omtreksnelheid</a:t>
            </a:r>
          </a:p>
          <a:p>
            <a:r>
              <a:rPr lang="nl-NL" dirty="0"/>
              <a:t>V=</a:t>
            </a:r>
            <a:r>
              <a:rPr lang="el-GR" dirty="0"/>
              <a:t>π</a:t>
            </a:r>
            <a:r>
              <a:rPr lang="nl-NL" dirty="0" err="1"/>
              <a:t>xdxn</a:t>
            </a:r>
            <a:endParaRPr lang="nl-NL" dirty="0"/>
          </a:p>
          <a:p>
            <a:r>
              <a:rPr lang="nl-NL" dirty="0"/>
              <a:t>V=3,14x1x(540x4/60)</a:t>
            </a:r>
          </a:p>
          <a:p>
            <a:r>
              <a:rPr lang="nl-NL" dirty="0"/>
              <a:t>V=113m/sec of 406km/h</a:t>
            </a:r>
          </a:p>
          <a:p>
            <a:endParaRPr lang="nl-NL" dirty="0"/>
          </a:p>
          <a:p>
            <a:r>
              <a:rPr lang="nl-NL" dirty="0"/>
              <a:t>Rijsnelheid:</a:t>
            </a:r>
          </a:p>
          <a:p>
            <a:r>
              <a:rPr lang="nl-NL" dirty="0"/>
              <a:t>4cmx3=12cm/</a:t>
            </a:r>
            <a:r>
              <a:rPr lang="nl-NL" dirty="0" err="1"/>
              <a:t>omw</a:t>
            </a:r>
            <a:endParaRPr lang="nl-NL" dirty="0"/>
          </a:p>
          <a:p>
            <a:r>
              <a:rPr lang="nl-NL" dirty="0"/>
              <a:t>2160x12=25920cm/min</a:t>
            </a:r>
          </a:p>
          <a:p>
            <a:r>
              <a:rPr lang="nl-NL" dirty="0"/>
              <a:t>=15,5km/h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Rij- en omtreksnelheid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36346" r="39394" b="15978"/>
          <a:stretch/>
        </p:blipFill>
        <p:spPr bwMode="auto">
          <a:xfrm>
            <a:off x="5654103" y="1669798"/>
            <a:ext cx="34636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05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15,5km/h / 3,6 = 4,3 m/sec.</a:t>
            </a:r>
          </a:p>
          <a:p>
            <a:r>
              <a:rPr lang="nl-NL" dirty="0"/>
              <a:t>4,3m/sec x 2 = 8,6 m2/sec</a:t>
            </a:r>
          </a:p>
          <a:p>
            <a:r>
              <a:rPr lang="nl-NL" dirty="0"/>
              <a:t>8,6 m2/sec = 3,1 ha/h</a:t>
            </a:r>
          </a:p>
          <a:p>
            <a:r>
              <a:rPr lang="nl-NL" dirty="0"/>
              <a:t>3,1 ha/h x 60% = 1,85 ha/h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ha per uur maaien?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977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00190"/>
          </a:xfrm>
        </p:spPr>
        <p:txBody>
          <a:bodyPr/>
          <a:lstStyle/>
          <a:p>
            <a:r>
              <a:rPr lang="nl-NL" dirty="0"/>
              <a:t>Vers gras bevat ongeveer 80% vocht.</a:t>
            </a:r>
          </a:p>
          <a:p>
            <a:r>
              <a:rPr lang="nl-NL" dirty="0"/>
              <a:t>Dit moet terug gebracht worden tot minder dan 16%.</a:t>
            </a:r>
          </a:p>
          <a:p>
            <a:r>
              <a:rPr lang="nl-NL" dirty="0"/>
              <a:t>Doordat zwaardere (nattere) delen verder weggeslingerd worden dan lichtere, komt het nattere gras tijdens het schudden boven te liggen.</a:t>
            </a:r>
          </a:p>
          <a:p>
            <a:r>
              <a:rPr lang="nl-NL" dirty="0"/>
              <a:t>Bovendien zorgt schudden voor meer lucht in het drogende gewas.</a:t>
            </a:r>
          </a:p>
          <a:p>
            <a:r>
              <a:rPr lang="nl-NL" dirty="0"/>
              <a:t>5 a 6 dagen, 2 maal daags schudden.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nl-NL" dirty="0"/>
              <a:t>Hooien - Schudden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76563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9"/>
          <a:stretch/>
        </p:blipFill>
        <p:spPr>
          <a:xfrm>
            <a:off x="3227851" y="4198965"/>
            <a:ext cx="5916149" cy="2652108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79710"/>
          </a:xfrm>
        </p:spPr>
        <p:txBody>
          <a:bodyPr/>
          <a:lstStyle/>
          <a:p>
            <a:r>
              <a:rPr lang="nl-NL" dirty="0"/>
              <a:t>Aandrijving.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3106688" cy="1301006"/>
          </a:xfrm>
        </p:spPr>
        <p:txBody>
          <a:bodyPr>
            <a:normAutofit fontScale="90000"/>
          </a:bodyPr>
          <a:lstStyle/>
          <a:p>
            <a:r>
              <a:rPr lang="nl-NL" dirty="0"/>
              <a:t>Hooien - Schudden</a:t>
            </a:r>
            <a:endParaRPr lang="de-D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4919531" cy="3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95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12463"/>
          <a:stretch/>
        </p:blipFill>
        <p:spPr>
          <a:xfrm>
            <a:off x="914400" y="3212976"/>
            <a:ext cx="8229600" cy="281247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Werktuigenhal, Kuhn GMD 3510</a:t>
            </a:r>
            <a:endParaRPr lang="de-DE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148478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Ga op zoek naar: Handleiding en technische specificaties en maak een samenvatting over het onderhoud van deze maaier.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211701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16463"/>
            <a:ext cx="2742487" cy="2941538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Type maaiers: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1. Kooimaaier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2. Messenbalk: enkel (met vingers) of dubbel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Voordelen: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- Gras wordt mooi afgesneden.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- Bevorderd de verdere groei van het gras.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Nadeel: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- Lage maaisnelheid, max 15 km/h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Gras knippen</a:t>
            </a:r>
          </a:p>
        </p:txBody>
      </p:sp>
      <p:pic>
        <p:nvPicPr>
          <p:cNvPr id="15363" name="Picture 4" descr="4596866_661_1245924067547-VEE_Regionale_maaiwedstrijd_met_oude_trekker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287" y="8353"/>
            <a:ext cx="3454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Storingsgevoelig (ophopingen/verstoppingen door vingers.</a:t>
            </a:r>
          </a:p>
          <a:p>
            <a:r>
              <a:rPr lang="nl-NL" dirty="0"/>
              <a:t>Goedkoop</a:t>
            </a:r>
          </a:p>
          <a:p>
            <a:r>
              <a:rPr lang="nl-NL" dirty="0"/>
              <a:t>Licht gewicht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Messenbalk, enkel met vingers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/>
          <a:stretch/>
        </p:blipFill>
        <p:spPr>
          <a:xfrm>
            <a:off x="755576" y="3645024"/>
            <a:ext cx="3816424" cy="22436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86" y="2060848"/>
            <a:ext cx="3329873" cy="21602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14345"/>
          <a:stretch/>
        </p:blipFill>
        <p:spPr>
          <a:xfrm>
            <a:off x="5327129" y="4510515"/>
            <a:ext cx="3691111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2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Zonder vingers</a:t>
            </a:r>
          </a:p>
          <a:p>
            <a:r>
              <a:rPr lang="nl-NL" dirty="0"/>
              <a:t>2 messenrijen</a:t>
            </a:r>
          </a:p>
          <a:p>
            <a:r>
              <a:rPr lang="nl-NL" dirty="0"/>
              <a:t>Geen vingers dus</a:t>
            </a:r>
          </a:p>
          <a:p>
            <a:pPr marL="109537" indent="0">
              <a:buNone/>
            </a:pPr>
            <a:r>
              <a:rPr lang="nl-NL" dirty="0"/>
              <a:t>  minder kans op</a:t>
            </a:r>
          </a:p>
          <a:p>
            <a:pPr marL="109537" indent="0">
              <a:buNone/>
            </a:pPr>
            <a:r>
              <a:rPr lang="nl-NL" dirty="0"/>
              <a:t>  verstopping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Messenbalk, dubbel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46" y="1484784"/>
            <a:ext cx="3957904" cy="52772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81669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85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Biologische bedrijven</a:t>
            </a:r>
            <a:r>
              <a:rPr lang="de-DE" dirty="0"/>
              <a:t>, </a:t>
            </a:r>
            <a:r>
              <a:rPr lang="de-DE" dirty="0" err="1"/>
              <a:t>lichtgewicht</a:t>
            </a:r>
            <a:endParaRPr lang="de-DE" dirty="0"/>
          </a:p>
          <a:p>
            <a:r>
              <a:rPr lang="nl-NL" dirty="0"/>
              <a:t>2 wieltrekkers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Messenbalk toepassingen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3"/>
          <a:stretch/>
        </p:blipFill>
        <p:spPr>
          <a:xfrm>
            <a:off x="251520" y="2636912"/>
            <a:ext cx="4043389" cy="30509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>
          <a:xfrm>
            <a:off x="5652120" y="2888054"/>
            <a:ext cx="3399842" cy="39604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96751"/>
            <a:ext cx="2127591" cy="15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1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Biologische bedrijven</a:t>
            </a:r>
            <a:r>
              <a:rPr lang="de-DE" dirty="0"/>
              <a:t>, </a:t>
            </a:r>
            <a:r>
              <a:rPr lang="de-DE" dirty="0" err="1"/>
              <a:t>lichtgewicht</a:t>
            </a:r>
            <a:endParaRPr lang="de-DE" dirty="0"/>
          </a:p>
          <a:p>
            <a:r>
              <a:rPr lang="nl-NL" dirty="0"/>
              <a:t>In sloten, onderwater</a:t>
            </a:r>
          </a:p>
          <a:p>
            <a:r>
              <a:rPr lang="nl-NL" dirty="0"/>
              <a:t>Riet maaien</a:t>
            </a:r>
          </a:p>
          <a:p>
            <a:pPr marL="109537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Messenbalk toepassingen</a:t>
            </a:r>
            <a:endParaRPr lang="de-D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0" b="50000"/>
          <a:stretch/>
        </p:blipFill>
        <p:spPr>
          <a:xfrm>
            <a:off x="4427984" y="2060848"/>
            <a:ext cx="4565881" cy="1696575"/>
          </a:xfrm>
          <a:prstGeom prst="rect">
            <a:avLst/>
          </a:prstGeom>
        </p:spPr>
      </p:pic>
      <p:pic>
        <p:nvPicPr>
          <p:cNvPr id="1026" name="Picture 2" descr="http://www.kunzelmann-peter.de/images/stories/bericht/Aebi_TT270_SCHM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17874" b="5752"/>
          <a:stretch/>
        </p:blipFill>
        <p:spPr bwMode="auto">
          <a:xfrm>
            <a:off x="3843509" y="4281055"/>
            <a:ext cx="5127939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RUTExQWFBQWGBgYFxgVGBcaGBcYGB0YGBgYGBoYHCYfGBojGhwYHy8gIycpLSwsGB4xNTAqNSYrLCkBCQoKDgwOGg8PGikkHyQpLCwsLCwsLCwpLCwsLCwsLCkpLCwpLCwsLCwsLCwsLCksKSwsLCwsKSwpLCksLSwyKf/AABEIALcBEwMBIgACEQEDEQH/xAAbAAACAwEBAQAAAAAAAAAAAAADBAABAgUGB//EADwQAAECBAQEBAQFAwIHAQAAAAECEQADITEEEkFRYXGBkQUiobETMsHwQlLR4fEGFGIjkhUzcoKistIH/8QAGQEAAwEBAQAAAAAAAAAAAAAAAAECAwQF/8QAJBEAAwEAAgICAgIDAAAAAAAAAAERAhIhAxMxUUFhFJEEInH/2gAMAwEAAhEDEQA/APUykrGLyjMEvnL/AIvvQcI7Ur51fMSw5AVYDjqYOuXVR6RlU0BSQfxP3DfR+0dmUsnJt8jdYp4JlgNfiEaBPRyfdhGlMlk1CUsKM5ZYZQEpcu+5bRqw+0AnTQhBV16m3vA/v6Gvr7NNEhf+/HxCgBy4Ho5MNtFLSZLzPkHFQRopoqkwHFGCNFZYdFAcU0FyxRTDoQE0QiCZYrLBSYDimguWKyw6EBtFEQXLFZYdFAbRTQTLEywUIDimgjRGh0UBtFNBMsTLBRQG0U0EaJlh0ICaKaCtFZYKKA2imguWKaCigJojQRorLDoQpIiQRIiQUfE6KvqT9IWwGGZCSskkORmul6s52do83I8cnMpRIdzRVgGJhzG/1H5QAPyk1DMdH0sNN48leXL7PWfi0uj0qYRxWEJmBSXer1pQeWnM+gjKPGEhOa+7aUH6w4qcAHNHP1P0jTktIy4vLBSiMqwDUEg81V7VETHSlKTlSwLguasBW2sXKls5/OoFvvkI1ONC2xHWKtUFI6jneEuZs6lAoVOpIBLahvrwh6Ug5lvZw3YPBZMoAU1JMaFzBnpIWnWzLRTQRopo0pnDDRTRsiKaHRQw0U0EaKaHQgNojRcyx04xWf0b1hc4Pg2BxM1KR5jlBo5sCWAfa8Zwc4LlpULEUq/tBJwBOVSXBpWoOv09Igw6QlKUgBKSGAsALRC222y3hJJM00RogmhyHqGfraJNBal3HuHjXmZcSssRoGrEefLrfo1+9I2hb+voWhLyJuDfjaVJliNG2iNF8iOIPLEyxomMoU78C3oPrC5oODlKyxMsSbMCRXUgdy0aaGtpuA8NdmMsVlgjRkGp4Q+QuJnLFNGxFKMHJfIuP4MNFNBGjLwPSQLLIlMSMGcRRh3iRD8uUarwafZ5Mq8gYliqr8ix5Rc1PlIIDKYVb8tPqesRUreze5aLd8u3mB3tT0MeAme0yKxCgUJS4USH0FCD3Ym8O+H+PKmf8whWRSgGG2+m9t4582UQcz2BuNWJfm8LYcFIJP51M+3mb0Ea43DPWUz28nxNCtQGcDSrvTo0aTMc5QWBLtwckts4FuOkeIUtpiUvYjX82Q/UxnHY5aWYkEKS1eC/qE0jZeUz9R9JlfKOUTXt9Y8j/Sv9TqmGZLU3lDpJtSnu1I6fiOLLpUiiiHOwcNX0jo5pI5+HZ2viDUgQNU7zXGUD1p9I8ytSwQnOC1K1q6fNbUMP2gsyYoP56nRtwf19YzfnSNF4DvJxySxFiHfb7rG1YhITmem8ee+LQDjpwDfV4s4ijVsL6tVu8L+QP0HeGIGZqa9qMR6xFTel/wBvoe8ceVRT6k7ixu3aGfimvGt9ftoF5+g9HY6hTvxNjpofaFximzPuzen7wGYa3aF5qiFCtC45EDhweMd/5HXRpjwfZ0Pj5uA/kU+9YGWJoSAKECx/i0Al1J5/pBUpFesQ/O4WvEqE+I5BIZmruHoX+/WNYhTmj0v/ABzECUGtbp96RtjXr9W9Ir3dQXqVpfxdQNSnm1j7xaaBX3oB9IyhHlbgP5jRXt/Jil5u7RPxKSGvigeY7d4orBN6AH9K8KxhcsHVorLw3H3vSK97J9KNkBmNAC7nm4EZM/WwB11D3grDUfd4HlDWentVvSF7n9j9S+jE1lljUPETiztq3qQ/pFzZTkVZtQ2la/esRUgN+v3zhe5ptp9j9WWkmujSZzsd/v0IiBYv3++UQIDgPQaffWKEkZWrc/fKNfdr8Mz9WTHxMqQ1al+XCLWgroKDfjBky2EVNlnQ/wAxPt/1jH61y5IElVSDz+n1EKzUqzHKX4dR2hwItxufvpFolsQe/XWHrdUFnMdLEt/5iQSVbXpEiv5JHoZ41ayTVr+jit+JpwikkgBqXPYAfSMy0u73cj1P7CNFQZNX+YHgSQax5p3w3iZjqTepUK8AR7e0YUBQXdnN7ufYxiYoOknRTkdW9QYrGKIOxGX019faKJgX+zDklnzEvxY/tBhhkqVba9xlb9+8YMwA0GvQux9oqTjACxoWD9Us/dJgemNI1JwCJaiUpCSzOLtdjG5swnXjAJOLClLPE/WBLm8dW9ojm6VxQ2knMI0qaX3tAZCvN96NGVTXLakju0KsIMYnHply1LV8qQSwubMBW9YT/pz+opeLSrITmR5VJLODoaXBA9DHO8X/AKnTLWlmWEqzLSwOZNQRWlCxjgeEf1QMLiFBUtkKYqIDLBuCATUMSSOIZrRtnNz8dla8ek+/6PpYU0MFUJS8YlaErQQpKmUkjXv9vDYU4pw9IxbJgRiW+6wviwQk70bmD9jrBgWI215UgWNJduDjgTSsQ2UjeFmvXceouIIia44kFuFP1hLDqoQKAu3AsaQbDJYu9XOugTT74mFRwdlK14/U+jQRRLf9p9be0Lypm9Acx7GCTJpccjQct/rFUUCyAQgse4+2rECr8n7ARpAdPRvUNGFqo96adodERMwH0++8WkEAkdOdIAVC5Fu3839IM7PwtBQNFVB37xlVOBJPtr1ijN24D1/mMkg/qex9YdEGSpxzf0MYmKNRpel/u8U2uxp2iJXV+Yfe5HaveChCWA9ezwZBp3P6QDMNte+j+sFQoUfWn87aQ+TFDMyYwaun8+sWiZQHofrGCtgaO9GtsPeNBDci/eHyYRFkkNs9fWLTQcvQfxGGOh2PrX0+kWlTO/Xi8PmxQZlilt/eJAJM0EVd66HcxIXIcPFImEDiVO+wI17QUS2ysWJNmuwavv0hYzHUbkUHZgfY94ItTBNTR7avW3JomlwFMFGJ1Tzd3Pse3GDT5uZiwpQ7swf74QBahm4OCOgA+pgyV+Wmjn3B9IdJJjRZV3vbYAH72haeoMovej6UZXZqQ1iSAKa5h2BNYTxo8qqaKNeIT9DFCEML4nlcF6EmtHuT7GFUeJFSgBZ/v2jmZlKC0qoSoAPW5P0Beto34ehAoHzB3d2PEagRfBfKJ5P4PSy/EMqXNzT2gOP8SVKkrmJTmIcDrV6fd45y8dTzHSLw+OUoKQkjzlKcygCJbqCSsvfKkqPFolZNfHpLVZ47/jBWlWYqCg4AFi6iov6xmUVTQyQ60iwuQLNuXo3ER05nhMkTCMi1FSn8y/MupByBOXzN5mIrvZ0fBcYgYuX8JKkZlhLqWDRRAcHLT1bjHT1Kha8urGe5/wDz/wAWICsHNcLlqzJBuPzpOxBq3Ex7pKmY1c78o+a+KeAzZalYpj8ZxmyvQHKRMBCqAyyEkFw2eOXj/FJzKEpa3lrSUMXI8uVQa1lJXr+Lpz6wtOpk8/s+wJU5A7jtvzgeImODvRntwpHA8D/qULlJUsFj5MwBIKiAWJ0zaGxoKUjrTZgJo16/Q+0cuqjXPZUsf6gDlmzMeTe8dBLAnRql9Rb6N/MIJploxoDrR+HBjBEKC1qADGjcaV5sUnvCTKaGSfL3tdio9rxqYvy6C5aooEihhPA4ZIOY65i5Js5ttf1EHnzf9N6ElRH6crw6TDpangA3v2jMyYBQ0LNz2gWexOhS9fzfz6RmYqqio2pQbXYdYdERTMdg2vCojYX5W1YAvzhT41FEjduhDiNIntXkw4BvofSHRDBW5AZhd+4eKKqdaWs36wGbMGYvoD6vv90gSp7X0B5dPaHQOkV+V3GvNq1+nWAfEp6j3+sCE/ycADry+lYXWourkEhy17d4AOhnHt6lP0ipE4fLpVz3hNU8DMNq9AWHO0Yws5zXqas5YwUIPmYHoddadfvjFSpxzV3PoT+8KTS5Bo1OgPK9H7QSViLa1d9DQ/bQUUGUK8xDsBx6/f7RlnNTdR96QBc3zJY3BJPAgj3IiJxLGtWHox1NqvBRwMucsEgBJ4t+0SOevGBy+a/GLgoQ82mZa4o57mnp6xoj5Q7ZWgDg2FhX75xkTSQ6fxEAE3uCfR+8Aw2YZhQnzKrtY+3/AKneNSJ7EaVPqQ0LGb5kkGjk/wC4Agfe5iLow332Oazat9IpEsb8QUctnJLlq6D9Yz8yRT8I6n5XDcIzMnhlG4zl3rvX2HSBCcwSXZkAg9deu28UI4Xi8hSUgJepdRbQA68Y8+jCzM+ZKs1fYbR6nE4hJPzuo0ruzUpXWODlKHBpV9gOAraN03DL8ne8F8PRMLrfMCModq8XLKFDeCS/DUomHKGCjQqLA7gPHARi0pUC+UgguP36wwPFHB8iSDqoB33o0ZaWi8wz4stSFOQVJmLqwJZKWDpNs4Jd018vOOaky0rC5iyiaFAnKCNcwBBZjlYvR3cveLxfjXxJiUKScqAXI8rX+X0renGLc/C6FypQrUAFi5JNdfwx2dHJ2/lnssR4+nOSolSVoSpNQAEpTkcKTxa4sKvHl5uIRnKqqdZCnyJzJyhwrKAD5VTA4AsI5WD8bUlPwlDOmqQCWISs+cPxuNjpHo0+EhK1JzApfhmSDYkq1TvqBE8EvwXyf2dv+mcKqWgpBSlOdASaqdOZ0kubsnT6R6DIyhuWezn5WD9j3hfw8JlymSc2W5NiQNGp22jScQ5anlyuRtQpHVn6x5nkbemd2FEjpBYzprd9dmAb/bGUzKvvlOhrkJZtKwnMnAKO+VQDf5DO/NwoQZE0ZpYoQEqJ7JYdniSw4mWJILAhuYDUHMwWXVJYGrkbu7Oew5xzhianLTzKZ9wFqdtbekOycQQhL3URYVYkge3pxhiZ0JZozvVx2fs4J6Qvi5oSlZucx7mlurxcnF+ZqMxHQWf1hSZiwsWcg2/2gmt4BG1qHwzc82qVFvUVptDCU2cgURytXnr2jmzlvkTe1rUSxca1HtBBOAAD0oDwCQCq3E+nGGKB8TMICuB2vdxW1ffhC2JnOkjieNySb2DAQvi8R8zVzHTe36wNa7pcVV6Cld6+0NAdAz/KxoBfTQl+GkSVNBAI0bkGv7QpMnnUinzdE+r0gWHxNHHy3NBYu1+A7wAMDEMsm3lZtSMr/wDsf1gmEW4Lm+vHYdo5UzEZlHqK8GAfrB8LPABA/wAjxApru4N94YjrTsSz6snlYOfqO0QYmgSztfSgYD62jmYnFsFV4n6DgGHrG04kgOXatP05qI5QAdFEx1A2AZ+pAHI0PcQL4uYlnc0cacuynPGEv7tviUA+UcXy19wOcDRjGDpoAkmm5y+rEwAdSWsNUEmtlECp2io5E6aklz9jT0iQQDk53JY3ctoGOvIRmXNpQVKn8tmAJ+sAlKAcEtd+hJ7lrQJCiwP5Sp67gpH/ALRcEO4YhnZhS+rBIp3MWSCUjRJvoQAktTqf5hFE0lifvyj9YYkzMxy8yeYz0vZvaKghjFBkKD7G/AFvW/KFZs1kgVYp14ZT984Jip7gjRwDwFLdo5+MV5G3SEvs6gD6RSRLZ5rxKeoKoSS5BIehCUOeFXhKRj15gC5Joxq36NWOjMxZZ3DFSizOakHUXikzkmpQH3CQDUcOsdC6Rg/kCRcCorQ/QRcsF7lrffSHJGEB/DS7j0ud4paAGASKnWtdPSFRwTVhSStf+JAAuGAZmDHvHRkShNQEKCRMIIS7BJIcJfYkJbMGYs7vTGIlskhiXta1PeFcQtCAgl6pUgtU28xI2CnIEVjTXwTrKaOUuSAo1MpYW2VQUQG43cFqER6/w9ONmESjnUkGqsoSFgGo86QFpGhGvMN1/wCmgChWJyJWqWpCFzCAqjEoUoGzjy5rnKiup3/UnihlLC3aWurkrZJsUnKC1WI5x0tpr4MI78nSwUtUmT8JQZiGALhnAYOdyactqkw8sB2cqKgQ6kmrgaEsGNqRwfDfGxMQoBlCr5XIoyrkA86frBMLivK4oCSGPzEgEBidXY/9ojyt5Sb6PRw20jsJx4KVqIZwDagod+CiOkblzAn4Yd/9IV5JN/8Ad7cIR+E4Yl3ygX1zO71JZQ+7lmVljK2YpABbRRS4bkIxNRjwtYs9QBW7nIkE0/61dSYdVirMGYCr0BD+vPeOdKGRJIqSAwL6Zv1TGpqPkSB82z/KnKKjjmhAdM4jKi1Aiu1QWd7veFEqBSCrUs9a0U5uH0rAcbNyhQUXygsN2CgTybN3jmSsQ8oZnsTwonMezmKSJp1/7sZs7syaBrOVN6AQxOmM4Di9mfQCvX01jlYJQIB1YOKWKX8zcacXG9cY3FkLJFykj27sCB0EEHQ86coFIZmJJdmYZtDrbsINkKVXYkAB7gqU7vqGIjmYqYStQarEjV8yglN+H1MHxGJacog6gjX5CkDmXbd4cEHx09kPV3UOBDcK8O0ZxEwA/wDc54BIO32IXXOJyg2BKn1DBDjiXgUufnzKf8RIB2A15NbjDQjWGnbasOpJUR29+EGGIFKkeVRN6hiaQl8XyU1sDepAq1yPMesZxOKZbD5WCOiWch9wkRUEdD47rIP+IfQMK9dOkaUSMgUQLJrWr1trSOOia61VHzsOj+lI1jMcSMwJrm7Bg/c6QTsDpjFg11JH/mSCrjQesUZycpUaOW9SX7/SObNmlATbMQWrtmQGaz078YqdMdAA+V+uz+56wJBTrYfD50hRWAS9C9KtvFxyp2PUhRSEuBuB1uLPEhxi6F1qHl5pqeOb9IwmYwI0zG9/wgRWcFhwHC38mBYpgQXflsCLQ4IYQu4G/Sob75QfBNme3l04v/8AUcyTM8qn3Uw5Aw1g1M5FgEvwomn3tFQVGZ0wcnduF/YtCOIneUhncA9B5vrFzl34B2fjX0IgfiSrlvw++X9opLslnBm4YgI6tS9WH3wgkgMC50BHJ2r19hvDGImf6aP8Qw4VKj7iAonij1OoJPmcWJDRs6ZIdwc4Judyxcgim3TWBs690nXmWPK/pCmKxFco5En0rzYxUmYSzMMvzP8ATi9YXEfI6qsQAGZPMXq7c7mEp0tK0uKLDDRhWzcQbwMINwWqKd6t27xUyS6gwNm2rpyhJDo7/Snis3AzFKQrPLVLKZkt/mRaz/MCxBFiTvHp/EcAlcnI+aTOBMlTNlUK/DU4ooGnptHjVyHAcAE0ueuutY6vhXiwlhUiaf8ARUxXldwfwzEAD5nZ9x0jTO4Q8U5y5IkoKUlg3mrqXDdvrHS8MWVolpBsUtzBznrlcdBHPx8kCZM/1EqzagmpIHCmp5wbwlJJSCoUCjQgH8Y1beOfaOjLPUSvMJaXNnOjZsuW2wCe8ViMbUKqAScrUbIV97JMVhJw+IBYhq8BlTXizwkqecklNjZm0Kv/AJKo5obHYOIKgvysQAA+5SgdGLluENqxDqChVKSrhRJL2/6RHKmgqLWzKBvoVPfdgkdIeVMAUdh8NNKDzklT8wYkCLmJOfP8r5OJfMG4hzXZyY5vjU7IPJoGcDzeZ0inFxyeKxswmVsVZal/xX7BNOYjGNJJVV2WA+2ViVGlbesXkTD4KdkUsGpSFV0/D9AT0hOfWpq6ulHLe0XJ/wCWt6uwrc6G/DbcxicsEgnUvyzFvZ3MUvkRasY7G2ZSQWt5Uk+tTBUzyCa2J1FaZhyDj04QjOskCgGZRtV3APOBInMCdfM13ZjXuYqE06652VKiS581dnZ2207wvhZgCiRQJS4ualr7UPrCviU5kkatl0rYlvQQNM4upQU2dTbAMGHf6dxZBsdnTQohqC1NglTDuSesIf3jzHL0VpVxdvTo8AM2nc/R/SBYdwa38zNxt6MehjRZIejpyMQFFRYCrvxNhx17wurFfKkMcoAat/m61ZoSVOyJUd1UG4d3vt7wWSgtnYswIvW/1bvD4i5DE3EMpyflHU3J01JhgzqAgsUpFLX6/wCXpHMyqLs9T7/fWG14deZ6O4d6Vc0G7EEU2MLiHIkxQJcqPZ4kMy8NMb/kqNSxa4ctrEixAJc6gdra8WT9fSBYqa7EaAN/4/R4yoa7JfuBEWtkgFrEaaCvtGULZJSwQ+hB40LCvGpg0mZSbsFeri27CF5EsBIFvKCx0Y6drRjCqHwyTXMsGmob9SYqE0bmTM1hw7hvoIXx4dJ/6T7kiLRM86mNMw9lAdXDRqerykAX8ve33tFpQlnGmv5BuCa7F29GgUwt93FwYNMLlL2qP/JQ2OresF+EAALE6nUnbhdtaxqZCiVPe9uPCGZMq7u5qbdjAZrBdHIqw4aQ0gjMCAGqCDY0ajbkwmNGprZS4aoTtUk2O31gmEUoip3ZxXyxtaEqa1DQAE0Ye1+8blLSQTp6cokoqTh3rfR7gnZ94UmS1Kr8trtQAa66NDrjMQNx0KXb6wTTN8wGm2zkaMRCGLjAZ6qYJY3vrr2qI3KwrG+UHKOLa8hZ+kClzmo1hQHq/u0dbCTULFi6btty40HURm00WmgmBmKBUVNY82Zw3FoJgpLfCJd0Ofom+jj6wD4o3zAu+uVwAzXHWkEXMoCk0AD8WzfxGTRpR6TMBIc0v0CQOz9niTcQ+YBV1EFv8EAb7K1Mc1Ki/wAzliPLcBRAF9ng8pXmU9XKi3BRy+oHpE8YVaOTQ7G4SBTYAZQO4EIJXnddLlwWArlch7M941Ox7BIZyAbDUAXBu8JJxCQVMWetasm9PZuPas5cFrSDzsTlSoEgkijMyczuxhRUxlsRQX4UCj6EdjA1TwqqS5GpOztyoAYXVisyvKMrh2OgNGqeka5wZa2G/vgJiEnQJfk1TzcesUcYo0y5m6WLXEUJdAqhcsQB1S+zfUQZEh1BLNVhd66/tF8UTyYDFzcywXIq713p1gCy/lcJu/XrDkyS9GIFS2o5ji8bR4fLKgbsxL3rmDUufLxvzgqQu2CmBRaorUBxQAM/eCysKc6U5Afw31GuwDvDWG8OIWSkMWP/AEgBmNS0Yw4WaCitmazu/I3hX6HPsamf0/VIz1UKDLe/UUEGV4MpsoqGBSXZ0lmodbEfYhiU8oJcMSMoB0oAa1pWhtV9Kn+EtUzK9hVyXFfmLcKPfeMubNOKEvDPDMqvMknKXDCpIDjn96Q9M8LzZSAojcjLvcKLpNI6CloBKnUAC5uwFmYfv+jkvDUfMQ7jbtQt19LRD12UsnNPgpX5s4A0AsAKDQ6CJHck4OZlDzCri6R7jpEiayj5VNWfKLAM/T79IV8RxHlDbqr/ANoPufWDzFOk1qBbg2neF53yt/kSONEfuI6kjBsIid5GJ0A6En9jBJamQkaut21qn77wmSyFPoCP9rN6xuZO/wCWCRXn+YN7NDhNIZxJWXHzBuAckDnHQCvI9KlJbhQH69o5MuoU1XUSK8Uj0rDmDmeQAF63Au5O/P0ioKi2IWPKrcHkNfV/WMyVghiKN98XisTNTlylyxIem7QCXL4615M0aQzoRSXJNOfPlaGJIzAPoatckgUeE8pLgeleXvDcrEU2U4evA34wn8DQ2MMygDSzHjz3sYwJSgSKkAH1p01jKMQSKZnAueD68hBUkFN671pzuRuP3AEjpsMlwS6iajQc3FT+kEw85quau/8Ajr1q3eFP7dIfck3PB37e0HTLKksrMzXBD9OXHhABP7YqLjyvWzDy6HgfqOcM4aaflzFi9mOuh2GzwGYXAaid9w7DjZ+IjcpJQq16OCbaF+W2rwpSrA01kkVs+VqVoG2NtxDLJypCjqaGgIYKGZuYrTWhhWXNq5NrEl6CjFwOW3IRqdmUGBfdwEqsKcS1f0pEPJS0ZlYoIJLZlO5LfKKKAJFTYHtGcT4spJCAGB1apDmzm9CxOx4xpSVZQFaHt2NqnlU1rGllCKXLk6vuoHg7lzBEFYiZhUSxJvQiuawFOP2YuXLUWsxSLM7uQ3CjHpD2FWCkkICMxbNckMzHKA33vBFrSgAgZlUT8oH19G1h38C/YFPhbqLnLazOLEAh7+oEOf8ADJYSKEKCWfykuS9dG7aQMzVZTlKMwIopSncdx+bWNpkl6kOd2DWo2pdq1fu0tspJGv7dCcpASWu5dn5liL0hhU8FSVAOC4FSQHso+gaF8J4WCoZkkhy5UWSlyxSxqee8NpQEn/TAzeVJzH8oYa5a09axLaKSBypSgflAD3cAqOzVZN36wbDNqgAt5ctw91X+3i5OIlhnUAaNl0ALs70B24neAyJyCtRClAHjTW7OXcb6coXbQ/gNKl5fMs5aEGtEmyWYOSWHEP23hZLpUrUbktrof8qPw6QbFYNE11kkJDElRSXy2SAk66gtfWGZKwtIshOlRnVQMWGvaw3iGxpHOn52YqcuCQGLVY1HzfmYNSCy56kgpQnzFQcuxJDHygVNGGlmERKkpWoKVnUEjyhkilSa0BLkXpfWDylLCUqGVlMSxajkjKKHV2a3eBjRFYspW6ctmYPejW0Jbsd4cT4iMoAJLUaqfr7jQwLEYMyJeZTFSQ5FairewI+moZeEM4hWUhV8zUFBpoQXHQ7iJaRSZ3cHiiUAlKiS9QxF6ekSOJimSopKZhIZylEsg0FnUT6xIjiUfOpU7zkhx8rf7f1iyrylnJ1IvVrdoDjJrBgPmL8bA9GJt/MSRMOYgG3dtTx3aPQhxUk1ZyAEVOY/p3vGlSwfht+ZuJ8xtqSYtU4knR3ArWjW1dmgglZak21Heuxhk0xNDABI0uWcs9A3Efd4vDTSMwchwD2F/enCBTsKQslyz0a1A3KAilwaij0cAM1OvaKgqTESHWEn8y++ZWkGEk5QA4JLsWdqdmY+kDnTlPQHdmrXXcRrDSVKq7MwuAedTzgEMoSAwLgHRnBY0fow6naDCUxACR5mFaVFbaV3jCsMr8RYBq7n+YKl0lmI4lq7De3vCKRpWIb1NdRR23i1zA6SigAYg2UKa9rtUPFzpDkGlRaxJ4bB6xlWE4nKCapJN2BPQtC6DsyAEOlTX4Mp7Gv09IHnpr8zMLMdaezw/LwjpyhLlNWU+VSdWvUVI1veLGEBIObI73ABpWiWBVox4VAhVB2J4dSgB+U3a9HbSvMNrDcuWpfxElmNQoAMggGpaoTYNwB0jDKJOUgljrRnYgfd4LJZhcnUNsa6tv6wMZqWpSSApGtVJJBAGoLU1pVj2gih8RKikDyi6gzin4gC6melNINjFAgEElwlNHYO7WNRQAmBYXHJNCwY5dA2YEEbAVP7RH7RS+g+GkJWl/L5AWJqo8Gu9rW5QOckKRlWWJJSGr5f8m15GjQLHzl1ZBcFqUSGILk2A5VrrFy/DSoJd03LPpr7GlLwv+jBS8GgArWsJAtlzIU4vmzEOOOsOpmoKgUoyqIUQLhmHmmUbUWOh6hVhHcAZg6fmbKxII1vS7UeHBJSVMVHKlgBWrHK7Fg5JJfidoGBPD1ZVLVkckAAB/LQuos97fpaNqUHzKABa2gNavYlqd4zNngnytv5s2vIMde0cqbIWoqzOEhSglIBJcEWTTzlzfrcRMK7Q1iMaM2ZIzKFa1O4rsbWrTaHJM5S1FWX5gWdjlUogl3LEA14txrzsDglqJSpOXKQySFHy3zOoszZiXANDHo5WGRLlqCVAFmDhmNjVmy0pR7wtNLoeU2cBPgqlEDPUM+jG7tQgMKFmq5tHSkeFqWkAKShSTXz6uk1Z3BA6NZiIn/D5cwLUlTTCEhnYKDg3rWjv+sdzw3CZJYMzMV1L1NKOAa0tfZ9YjW+ilhAJODQgErLiho6cxJoa3PTSE/7xJmBHcsFNch3NwNRqe/Rw2GYTFJWSFOXP4lgoZjsySCBu8FyIc/LlVmc61YLAAHAl3OlmrnS4Bw0h0kpGRZGZyGGYUNbgn5mNDTWBTMIlSg6yHJAyuDokUULPmL6u2sbw+ICVKRkUcrmoDFnyts5IqNq3gaZq81cyMgzZxYjRJCgxc1uLwdjGl51ZUk/DCR5SXY1YBWqSQDVrAEWhjDAh3Ky7kvanl+a9Tzu/GFhJcJUWOuUAB3DhgSdC1NzBMZPoFDysAFZnbIVUKUgAZnZuEL9AMjwSUqqixrT4qabCp2iQLClGQZkhw4Pk2LbRcFA+PglaRqzjpQ66MfQQSTKKSQCyiatoxH19oqJHpHAdObISwNqB6DcEmh420jKPDPKQok1BNhapdnox9NIkSIKhjFoS9Hy0LACuupjK5Yz2LAgCoOpZnESJFIRfiIylP5lPTW9K1FiBF4PCqDlVBcMznqNouJDfwJfIyCGKnZIUAaqAHQCG04VJIAD0zA7X3voeESJGTNUgE+QpRKS48uZPylwkVBrcgEdBpDMvAZZZBF8gypYUq9bXR67RIkIaNyME/mDlwpRD/lBLCuwNaQyMFmlpmIAqTRh1Afpfc7VkSE3BpBEeDICUpIWT5nfL5RtmzP5a6HhCeKysciFZEMPmDkctRw5RIkGHQ0khyfICpKC5AY1NahRDnzRyf8Ah6TmWyWqaPU3dmFj9G1i4kGWDQ1hFKJEzM5U1U0YCwqHtw6x0jIUpfw5YLkAutQ1LE/KcxHG7a0iRIz2+zTK6C4eShKgCpalLJGYm9RTLYVo7uOtBTMGEkrYry/MSWUku6bUPFhqOMSJGabKaQVWECQVMFB2lpct5nCQ5FDUb0AqNVcOlihK0hRYl9EhySml3uzMOsXEgvQ4dY4pUtCMr/DLOkBPlzBOapNq8fmrZhiXMq4Gc5ygeVCSFp3unyh6hNaUBiRIn8AxaXlTOOVIQxqAAwAowLOqjBz+rtYtalIBSLpyhyCnNoDQGrj/AGji9xIbBCsueUBTqzkKufwlIzEWuHNU0PC0TxDGrlqGRKcqwS5dycubKHJby+ovZ6iRaSbJoTCYedNk/FStWUgAtlC0kkAEVyks+gHCHpWEykhwSqzgVyjcB7qc8eESJGWn2XkUx6FpTmzn5iwSEsA/EBjVjfSBq8hcupJGVlMUkFsoYWfK1uMXEgTo4OJlqIcFaRoB8Nm0uCeN4qJEhQd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9"/>
          <a:stretch/>
        </p:blipFill>
        <p:spPr bwMode="auto">
          <a:xfrm>
            <a:off x="85739" y="2929917"/>
            <a:ext cx="2686061" cy="28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10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Type maaiers: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1. Cirkelmaaier: trommels of schijven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2. Klepelmaaier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Voordelen: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- Hoge maaisnelheid.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nl-NL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Nadeel: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/>
              <a:t>- Gras wordt beschadigd, slechtere groei.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Gras “slaan”</a:t>
            </a:r>
          </a:p>
        </p:txBody>
      </p:sp>
      <p:pic>
        <p:nvPicPr>
          <p:cNvPr id="16387" name="Picture 4" descr="400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0"/>
            <a:ext cx="36353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6" y="2674279"/>
            <a:ext cx="3474566" cy="2602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971"/>
            <a:ext cx="56292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138"/>
            <a:ext cx="8598000" cy="4525962"/>
          </a:xfrm>
        </p:spPr>
        <p:txBody>
          <a:bodyPr/>
          <a:lstStyle/>
          <a:p>
            <a:r>
              <a:rPr lang="nl-NL" dirty="0"/>
              <a:t>Geringe bodemdruk door groot schotelopp.</a:t>
            </a:r>
          </a:p>
          <a:p>
            <a:r>
              <a:rPr lang="nl-NL" dirty="0"/>
              <a:t>Vliegwiel effect door hoog gewicht, zakt hierdoor weinig in toeren</a:t>
            </a:r>
          </a:p>
          <a:p>
            <a:r>
              <a:rPr lang="nl-NL" dirty="0"/>
              <a:t>                                             </a:t>
            </a:r>
            <a:r>
              <a:rPr lang="nl-NL" sz="2000" dirty="0"/>
              <a:t> min 200kg</a:t>
            </a:r>
          </a:p>
          <a:p>
            <a:r>
              <a:rPr lang="nl-NL" sz="2000" dirty="0"/>
              <a:t>                                                             gewicht op bodem</a:t>
            </a:r>
          </a:p>
          <a:p>
            <a:r>
              <a:rPr lang="nl-NL" sz="2000" dirty="0"/>
              <a:t>                                                             om springen te</a:t>
            </a:r>
          </a:p>
          <a:p>
            <a:r>
              <a:rPr lang="nl-NL" sz="2000" dirty="0"/>
              <a:t>                                                             voorkomen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Trommelmaaier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56" y="4293096"/>
            <a:ext cx="3395344" cy="25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8808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1806</TotalTime>
  <Words>640</Words>
  <Application>Microsoft Office PowerPoint</Application>
  <PresentationFormat>Diavoorstelling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Lucida Sans Unicode</vt:lpstr>
      <vt:lpstr>Verdana</vt:lpstr>
      <vt:lpstr>Wingdings 2</vt:lpstr>
      <vt:lpstr>Wingdings 3</vt:lpstr>
      <vt:lpstr>Concours</vt:lpstr>
      <vt:lpstr>Maaien</vt:lpstr>
      <vt:lpstr>Type maaiers</vt:lpstr>
      <vt:lpstr>Gras knippen</vt:lpstr>
      <vt:lpstr>Messenbalk, enkel met vingers</vt:lpstr>
      <vt:lpstr>Messenbalk, dubbel</vt:lpstr>
      <vt:lpstr>Messenbalk toepassingen</vt:lpstr>
      <vt:lpstr>Messenbalk toepassingen</vt:lpstr>
      <vt:lpstr>Gras “slaan”</vt:lpstr>
      <vt:lpstr>Trommelmaaier</vt:lpstr>
      <vt:lpstr>Trommelmaaier</vt:lpstr>
      <vt:lpstr>Maaihoogte instellen</vt:lpstr>
      <vt:lpstr>Schijvenmaaier</vt:lpstr>
      <vt:lpstr>Maaihoogte instellen</vt:lpstr>
      <vt:lpstr>Veiligheid</vt:lpstr>
      <vt:lpstr>Frontmaaier</vt:lpstr>
      <vt:lpstr>Gras kneuzen</vt:lpstr>
      <vt:lpstr>Hef instelling</vt:lpstr>
      <vt:lpstr>Jonge wilddieren in het gras</vt:lpstr>
      <vt:lpstr>PowerPoint-presentatie</vt:lpstr>
      <vt:lpstr>PowerPoint-presentatie</vt:lpstr>
      <vt:lpstr>Onderhoud messen</vt:lpstr>
      <vt:lpstr>Onderhoud: tandwielen- lagers </vt:lpstr>
      <vt:lpstr>Reken de rijsnelheid uit.</vt:lpstr>
      <vt:lpstr>Rij- en omtreksnelheid</vt:lpstr>
      <vt:lpstr>Hoeveel ha per uur maaien?</vt:lpstr>
      <vt:lpstr>Hooien - Schudden</vt:lpstr>
      <vt:lpstr>Hooien - Schudden</vt:lpstr>
      <vt:lpstr>Werktuigenhal, Kuhn GMD 3510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Maaien</dc:title>
  <dc:creator>Gebruiker</dc:creator>
  <cp:lastModifiedBy>Piet de Beijer</cp:lastModifiedBy>
  <cp:revision>59</cp:revision>
  <dcterms:created xsi:type="dcterms:W3CDTF">2010-05-18T17:01:09Z</dcterms:created>
  <dcterms:modified xsi:type="dcterms:W3CDTF">2020-04-17T13:54:59Z</dcterms:modified>
</cp:coreProperties>
</file>