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1" r:id="rId9"/>
    <p:sldId id="263" r:id="rId10"/>
    <p:sldId id="264" r:id="rId11"/>
    <p:sldId id="278" r:id="rId12"/>
    <p:sldId id="279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F6FFFB-C375-4565-BAA3-C7AEBF387B7F}" v="1" dt="2020-05-11T10:27:38.1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ADF6FFFB-C375-4565-BAA3-C7AEBF387B7F}"/>
    <pc:docChg chg="custSel addSld delSld modSld">
      <pc:chgData name="Jacintha Westerink" userId="c1c74fd5-67fa-43d8-8063-0adb3063a5fc" providerId="ADAL" clId="{ADF6FFFB-C375-4565-BAA3-C7AEBF387B7F}" dt="2020-05-11T10:32:11.299" v="122" actId="20577"/>
      <pc:docMkLst>
        <pc:docMk/>
      </pc:docMkLst>
      <pc:sldChg chg="modSp mod">
        <pc:chgData name="Jacintha Westerink" userId="c1c74fd5-67fa-43d8-8063-0adb3063a5fc" providerId="ADAL" clId="{ADF6FFFB-C375-4565-BAA3-C7AEBF387B7F}" dt="2020-05-11T10:27:38.138" v="27" actId="20578"/>
        <pc:sldMkLst>
          <pc:docMk/>
          <pc:sldMk cId="2422223637" sldId="256"/>
        </pc:sldMkLst>
        <pc:spChg chg="mod">
          <ac:chgData name="Jacintha Westerink" userId="c1c74fd5-67fa-43d8-8063-0adb3063a5fc" providerId="ADAL" clId="{ADF6FFFB-C375-4565-BAA3-C7AEBF387B7F}" dt="2020-05-11T10:27:38.138" v="27" actId="20578"/>
          <ac:spMkLst>
            <pc:docMk/>
            <pc:sldMk cId="2422223637" sldId="256"/>
            <ac:spMk id="3" creationId="{00000000-0000-0000-0000-000000000000}"/>
          </ac:spMkLst>
        </pc:spChg>
      </pc:sldChg>
      <pc:sldChg chg="delSp modSp mod">
        <pc:chgData name="Jacintha Westerink" userId="c1c74fd5-67fa-43d8-8063-0adb3063a5fc" providerId="ADAL" clId="{ADF6FFFB-C375-4565-BAA3-C7AEBF387B7F}" dt="2020-05-11T10:27:54.347" v="30" actId="1076"/>
        <pc:sldMkLst>
          <pc:docMk/>
          <pc:sldMk cId="3774887508" sldId="257"/>
        </pc:sldMkLst>
        <pc:spChg chg="del">
          <ac:chgData name="Jacintha Westerink" userId="c1c74fd5-67fa-43d8-8063-0adb3063a5fc" providerId="ADAL" clId="{ADF6FFFB-C375-4565-BAA3-C7AEBF387B7F}" dt="2020-05-11T10:27:50.273" v="28" actId="478"/>
          <ac:spMkLst>
            <pc:docMk/>
            <pc:sldMk cId="3774887508" sldId="257"/>
            <ac:spMk id="6" creationId="{988900F1-AC53-4D75-90FD-29B122A60F98}"/>
          </ac:spMkLst>
        </pc:spChg>
        <pc:picChg chg="mod">
          <ac:chgData name="Jacintha Westerink" userId="c1c74fd5-67fa-43d8-8063-0adb3063a5fc" providerId="ADAL" clId="{ADF6FFFB-C375-4565-BAA3-C7AEBF387B7F}" dt="2020-05-11T10:27:54.347" v="30" actId="1076"/>
          <ac:picMkLst>
            <pc:docMk/>
            <pc:sldMk cId="3774887508" sldId="257"/>
            <ac:picMk id="4" creationId="{00000000-0000-0000-0000-000000000000}"/>
          </ac:picMkLst>
        </pc:picChg>
        <pc:picChg chg="mod">
          <ac:chgData name="Jacintha Westerink" userId="c1c74fd5-67fa-43d8-8063-0adb3063a5fc" providerId="ADAL" clId="{ADF6FFFB-C375-4565-BAA3-C7AEBF387B7F}" dt="2020-05-11T10:27:52.955" v="29" actId="1076"/>
          <ac:picMkLst>
            <pc:docMk/>
            <pc:sldMk cId="3774887508" sldId="257"/>
            <ac:picMk id="5" creationId="{00000000-0000-0000-0000-000000000000}"/>
          </ac:picMkLst>
        </pc:picChg>
      </pc:sldChg>
      <pc:sldChg chg="delSp modSp mod">
        <pc:chgData name="Jacintha Westerink" userId="c1c74fd5-67fa-43d8-8063-0adb3063a5fc" providerId="ADAL" clId="{ADF6FFFB-C375-4565-BAA3-C7AEBF387B7F}" dt="2020-05-11T10:28:18.925" v="37" actId="1076"/>
        <pc:sldMkLst>
          <pc:docMk/>
          <pc:sldMk cId="252601696" sldId="258"/>
        </pc:sldMkLst>
        <pc:spChg chg="del">
          <ac:chgData name="Jacintha Westerink" userId="c1c74fd5-67fa-43d8-8063-0adb3063a5fc" providerId="ADAL" clId="{ADF6FFFB-C375-4565-BAA3-C7AEBF387B7F}" dt="2020-05-11T10:28:05.825" v="31" actId="478"/>
          <ac:spMkLst>
            <pc:docMk/>
            <pc:sldMk cId="252601696" sldId="258"/>
            <ac:spMk id="7" creationId="{402A95C5-C54A-45D1-866A-E37ACCD2D5C6}"/>
          </ac:spMkLst>
        </pc:spChg>
        <pc:picChg chg="mod">
          <ac:chgData name="Jacintha Westerink" userId="c1c74fd5-67fa-43d8-8063-0adb3063a5fc" providerId="ADAL" clId="{ADF6FFFB-C375-4565-BAA3-C7AEBF387B7F}" dt="2020-05-11T10:28:16.789" v="36" actId="1076"/>
          <ac:picMkLst>
            <pc:docMk/>
            <pc:sldMk cId="252601696" sldId="258"/>
            <ac:picMk id="4" creationId="{00000000-0000-0000-0000-000000000000}"/>
          </ac:picMkLst>
        </pc:picChg>
        <pc:picChg chg="mod">
          <ac:chgData name="Jacintha Westerink" userId="c1c74fd5-67fa-43d8-8063-0adb3063a5fc" providerId="ADAL" clId="{ADF6FFFB-C375-4565-BAA3-C7AEBF387B7F}" dt="2020-05-11T10:28:18.925" v="37" actId="1076"/>
          <ac:picMkLst>
            <pc:docMk/>
            <pc:sldMk cId="252601696" sldId="258"/>
            <ac:picMk id="5" creationId="{00000000-0000-0000-0000-000000000000}"/>
          </ac:picMkLst>
        </pc:picChg>
        <pc:picChg chg="mod">
          <ac:chgData name="Jacintha Westerink" userId="c1c74fd5-67fa-43d8-8063-0adb3063a5fc" providerId="ADAL" clId="{ADF6FFFB-C375-4565-BAA3-C7AEBF387B7F}" dt="2020-05-11T10:28:14.500" v="35" actId="1076"/>
          <ac:picMkLst>
            <pc:docMk/>
            <pc:sldMk cId="252601696" sldId="258"/>
            <ac:picMk id="6" creationId="{00000000-0000-0000-0000-000000000000}"/>
          </ac:picMkLst>
        </pc:picChg>
      </pc:sldChg>
      <pc:sldChg chg="delSp mod">
        <pc:chgData name="Jacintha Westerink" userId="c1c74fd5-67fa-43d8-8063-0adb3063a5fc" providerId="ADAL" clId="{ADF6FFFB-C375-4565-BAA3-C7AEBF387B7F}" dt="2020-05-11T10:28:27.808" v="38" actId="478"/>
        <pc:sldMkLst>
          <pc:docMk/>
          <pc:sldMk cId="781046069" sldId="259"/>
        </pc:sldMkLst>
        <pc:spChg chg="del">
          <ac:chgData name="Jacintha Westerink" userId="c1c74fd5-67fa-43d8-8063-0adb3063a5fc" providerId="ADAL" clId="{ADF6FFFB-C375-4565-BAA3-C7AEBF387B7F}" dt="2020-05-11T10:28:27.808" v="38" actId="478"/>
          <ac:spMkLst>
            <pc:docMk/>
            <pc:sldMk cId="781046069" sldId="259"/>
            <ac:spMk id="5" creationId="{9775F25D-88A9-4AFB-A220-0973206D9304}"/>
          </ac:spMkLst>
        </pc:spChg>
      </pc:sldChg>
      <pc:sldChg chg="del">
        <pc:chgData name="Jacintha Westerink" userId="c1c74fd5-67fa-43d8-8063-0adb3063a5fc" providerId="ADAL" clId="{ADF6FFFB-C375-4565-BAA3-C7AEBF387B7F}" dt="2020-05-11T10:28:38.491" v="39" actId="2696"/>
        <pc:sldMkLst>
          <pc:docMk/>
          <pc:sldMk cId="461851485" sldId="260"/>
        </pc:sldMkLst>
      </pc:sldChg>
      <pc:sldChg chg="delSp modSp mod">
        <pc:chgData name="Jacintha Westerink" userId="c1c74fd5-67fa-43d8-8063-0adb3063a5fc" providerId="ADAL" clId="{ADF6FFFB-C375-4565-BAA3-C7AEBF387B7F}" dt="2020-05-11T10:28:54.709" v="44" actId="20577"/>
        <pc:sldMkLst>
          <pc:docMk/>
          <pc:sldMk cId="2812567725" sldId="261"/>
        </pc:sldMkLst>
        <pc:spChg chg="mod">
          <ac:chgData name="Jacintha Westerink" userId="c1c74fd5-67fa-43d8-8063-0adb3063a5fc" providerId="ADAL" clId="{ADF6FFFB-C375-4565-BAA3-C7AEBF387B7F}" dt="2020-05-11T10:28:54.709" v="44" actId="20577"/>
          <ac:spMkLst>
            <pc:docMk/>
            <pc:sldMk cId="2812567725" sldId="261"/>
            <ac:spMk id="2" creationId="{00000000-0000-0000-0000-000000000000}"/>
          </ac:spMkLst>
        </pc:spChg>
        <pc:spChg chg="del">
          <ac:chgData name="Jacintha Westerink" userId="c1c74fd5-67fa-43d8-8063-0adb3063a5fc" providerId="ADAL" clId="{ADF6FFFB-C375-4565-BAA3-C7AEBF387B7F}" dt="2020-05-11T10:28:45.074" v="40" actId="478"/>
          <ac:spMkLst>
            <pc:docMk/>
            <pc:sldMk cId="2812567725" sldId="261"/>
            <ac:spMk id="6" creationId="{8029E3D2-653E-4CDC-B46B-32E99131D3A7}"/>
          </ac:spMkLst>
        </pc:spChg>
        <pc:picChg chg="mod">
          <ac:chgData name="Jacintha Westerink" userId="c1c74fd5-67fa-43d8-8063-0adb3063a5fc" providerId="ADAL" clId="{ADF6FFFB-C375-4565-BAA3-C7AEBF387B7F}" dt="2020-05-11T10:28:48.665" v="41" actId="1076"/>
          <ac:picMkLst>
            <pc:docMk/>
            <pc:sldMk cId="2812567725" sldId="261"/>
            <ac:picMk id="4" creationId="{00000000-0000-0000-0000-000000000000}"/>
          </ac:picMkLst>
        </pc:picChg>
      </pc:sldChg>
      <pc:sldChg chg="del">
        <pc:chgData name="Jacintha Westerink" userId="c1c74fd5-67fa-43d8-8063-0adb3063a5fc" providerId="ADAL" clId="{ADF6FFFB-C375-4565-BAA3-C7AEBF387B7F}" dt="2020-05-11T10:29:02.982" v="45" actId="2696"/>
        <pc:sldMkLst>
          <pc:docMk/>
          <pc:sldMk cId="3931786606" sldId="262"/>
        </pc:sldMkLst>
      </pc:sldChg>
      <pc:sldChg chg="delSp modSp mod">
        <pc:chgData name="Jacintha Westerink" userId="c1c74fd5-67fa-43d8-8063-0adb3063a5fc" providerId="ADAL" clId="{ADF6FFFB-C375-4565-BAA3-C7AEBF387B7F}" dt="2020-05-11T10:29:18.630" v="49" actId="478"/>
        <pc:sldMkLst>
          <pc:docMk/>
          <pc:sldMk cId="426876740" sldId="263"/>
        </pc:sldMkLst>
        <pc:spChg chg="mod">
          <ac:chgData name="Jacintha Westerink" userId="c1c74fd5-67fa-43d8-8063-0adb3063a5fc" providerId="ADAL" clId="{ADF6FFFB-C375-4565-BAA3-C7AEBF387B7F}" dt="2020-05-11T10:29:15.105" v="48" actId="20577"/>
          <ac:spMkLst>
            <pc:docMk/>
            <pc:sldMk cId="426876740" sldId="263"/>
            <ac:spMk id="2" creationId="{00000000-0000-0000-0000-000000000000}"/>
          </ac:spMkLst>
        </pc:spChg>
        <pc:spChg chg="del">
          <ac:chgData name="Jacintha Westerink" userId="c1c74fd5-67fa-43d8-8063-0adb3063a5fc" providerId="ADAL" clId="{ADF6FFFB-C375-4565-BAA3-C7AEBF387B7F}" dt="2020-05-11T10:29:18.630" v="49" actId="478"/>
          <ac:spMkLst>
            <pc:docMk/>
            <pc:sldMk cId="426876740" sldId="263"/>
            <ac:spMk id="6" creationId="{14ECD2BF-1DF6-43F3-A42F-55264C1FAEF8}"/>
          </ac:spMkLst>
        </pc:spChg>
      </pc:sldChg>
      <pc:sldChg chg="delSp modSp mod">
        <pc:chgData name="Jacintha Westerink" userId="c1c74fd5-67fa-43d8-8063-0adb3063a5fc" providerId="ADAL" clId="{ADF6FFFB-C375-4565-BAA3-C7AEBF387B7F}" dt="2020-05-11T10:29:38.702" v="52" actId="478"/>
        <pc:sldMkLst>
          <pc:docMk/>
          <pc:sldMk cId="2276456396" sldId="264"/>
        </pc:sldMkLst>
        <pc:spChg chg="mod">
          <ac:chgData name="Jacintha Westerink" userId="c1c74fd5-67fa-43d8-8063-0adb3063a5fc" providerId="ADAL" clId="{ADF6FFFB-C375-4565-BAA3-C7AEBF387B7F}" dt="2020-05-11T10:29:34.094" v="51" actId="20577"/>
          <ac:spMkLst>
            <pc:docMk/>
            <pc:sldMk cId="2276456396" sldId="264"/>
            <ac:spMk id="2" creationId="{00000000-0000-0000-0000-000000000000}"/>
          </ac:spMkLst>
        </pc:spChg>
        <pc:spChg chg="del">
          <ac:chgData name="Jacintha Westerink" userId="c1c74fd5-67fa-43d8-8063-0adb3063a5fc" providerId="ADAL" clId="{ADF6FFFB-C375-4565-BAA3-C7AEBF387B7F}" dt="2020-05-11T10:29:38.702" v="52" actId="478"/>
          <ac:spMkLst>
            <pc:docMk/>
            <pc:sldMk cId="2276456396" sldId="264"/>
            <ac:spMk id="5" creationId="{21EBA8BB-0031-431E-9DE6-D3521A36D248}"/>
          </ac:spMkLst>
        </pc:spChg>
      </pc:sldChg>
      <pc:sldChg chg="del">
        <pc:chgData name="Jacintha Westerink" userId="c1c74fd5-67fa-43d8-8063-0adb3063a5fc" providerId="ADAL" clId="{ADF6FFFB-C375-4565-BAA3-C7AEBF387B7F}" dt="2020-05-11T10:29:09.530" v="46" actId="2696"/>
        <pc:sldMkLst>
          <pc:docMk/>
          <pc:sldMk cId="74878392" sldId="267"/>
        </pc:sldMkLst>
      </pc:sldChg>
      <pc:sldChg chg="delSp modSp mod">
        <pc:chgData name="Jacintha Westerink" userId="c1c74fd5-67fa-43d8-8063-0adb3063a5fc" providerId="ADAL" clId="{ADF6FFFB-C375-4565-BAA3-C7AEBF387B7F}" dt="2020-05-11T10:29:50.762" v="59" actId="1076"/>
        <pc:sldMkLst>
          <pc:docMk/>
          <pc:sldMk cId="174168789" sldId="278"/>
        </pc:sldMkLst>
        <pc:spChg chg="mod">
          <ac:chgData name="Jacintha Westerink" userId="c1c74fd5-67fa-43d8-8063-0adb3063a5fc" providerId="ADAL" clId="{ADF6FFFB-C375-4565-BAA3-C7AEBF387B7F}" dt="2020-05-11T10:29:42.941" v="55" actId="20577"/>
          <ac:spMkLst>
            <pc:docMk/>
            <pc:sldMk cId="174168789" sldId="278"/>
            <ac:spMk id="2" creationId="{00000000-0000-0000-0000-000000000000}"/>
          </ac:spMkLst>
        </pc:spChg>
        <pc:spChg chg="del">
          <ac:chgData name="Jacintha Westerink" userId="c1c74fd5-67fa-43d8-8063-0adb3063a5fc" providerId="ADAL" clId="{ADF6FFFB-C375-4565-BAA3-C7AEBF387B7F}" dt="2020-05-11T10:29:46.207" v="56" actId="478"/>
          <ac:spMkLst>
            <pc:docMk/>
            <pc:sldMk cId="174168789" sldId="278"/>
            <ac:spMk id="8" creationId="{F800F99D-69D6-420C-A2C0-62D5D0D3EFC9}"/>
          </ac:spMkLst>
        </pc:spChg>
        <pc:picChg chg="mod">
          <ac:chgData name="Jacintha Westerink" userId="c1c74fd5-67fa-43d8-8063-0adb3063a5fc" providerId="ADAL" clId="{ADF6FFFB-C375-4565-BAA3-C7AEBF387B7F}" dt="2020-05-11T10:29:47.772" v="57" actId="1076"/>
          <ac:picMkLst>
            <pc:docMk/>
            <pc:sldMk cId="174168789" sldId="278"/>
            <ac:picMk id="6" creationId="{00000000-0000-0000-0000-000000000000}"/>
          </ac:picMkLst>
        </pc:picChg>
        <pc:picChg chg="mod">
          <ac:chgData name="Jacintha Westerink" userId="c1c74fd5-67fa-43d8-8063-0adb3063a5fc" providerId="ADAL" clId="{ADF6FFFB-C375-4565-BAA3-C7AEBF387B7F}" dt="2020-05-11T10:29:48.809" v="58" actId="1076"/>
          <ac:picMkLst>
            <pc:docMk/>
            <pc:sldMk cId="174168789" sldId="278"/>
            <ac:picMk id="7" creationId="{00000000-0000-0000-0000-000000000000}"/>
          </ac:picMkLst>
        </pc:picChg>
        <pc:picChg chg="mod">
          <ac:chgData name="Jacintha Westerink" userId="c1c74fd5-67fa-43d8-8063-0adb3063a5fc" providerId="ADAL" clId="{ADF6FFFB-C375-4565-BAA3-C7AEBF387B7F}" dt="2020-05-11T10:29:50.762" v="59" actId="1076"/>
          <ac:picMkLst>
            <pc:docMk/>
            <pc:sldMk cId="174168789" sldId="278"/>
            <ac:picMk id="9" creationId="{00000000-0000-0000-0000-000000000000}"/>
          </ac:picMkLst>
        </pc:picChg>
      </pc:sldChg>
      <pc:sldChg chg="delSp modSp new mod">
        <pc:chgData name="Jacintha Westerink" userId="c1c74fd5-67fa-43d8-8063-0adb3063a5fc" providerId="ADAL" clId="{ADF6FFFB-C375-4565-BAA3-C7AEBF387B7F}" dt="2020-05-11T10:32:11.299" v="122" actId="20577"/>
        <pc:sldMkLst>
          <pc:docMk/>
          <pc:sldMk cId="2240602744" sldId="279"/>
        </pc:sldMkLst>
        <pc:spChg chg="del">
          <ac:chgData name="Jacintha Westerink" userId="c1c74fd5-67fa-43d8-8063-0adb3063a5fc" providerId="ADAL" clId="{ADF6FFFB-C375-4565-BAA3-C7AEBF387B7F}" dt="2020-05-11T10:30:56.029" v="118" actId="478"/>
          <ac:spMkLst>
            <pc:docMk/>
            <pc:sldMk cId="2240602744" sldId="279"/>
            <ac:spMk id="2" creationId="{002EF299-19F9-4AE7-AAC1-7AEF092A8879}"/>
          </ac:spMkLst>
        </pc:spChg>
        <pc:spChg chg="mod">
          <ac:chgData name="Jacintha Westerink" userId="c1c74fd5-67fa-43d8-8063-0adb3063a5fc" providerId="ADAL" clId="{ADF6FFFB-C375-4565-BAA3-C7AEBF387B7F}" dt="2020-05-11T10:32:11.299" v="122" actId="20577"/>
          <ac:spMkLst>
            <pc:docMk/>
            <pc:sldMk cId="2240602744" sldId="279"/>
            <ac:spMk id="3" creationId="{697F77BB-5A40-41C3-83DE-2BBAE6638AE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7317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0194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512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99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5531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5686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3085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731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8035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200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041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6BBF6-5A82-40B7-A867-8E7F1F1AB4C8}" type="datetimeFigureOut">
              <a:rPr lang="nl-NL" smtClean="0"/>
              <a:t>11-5-2020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92F18-BA01-429F-A28B-CEF6B9F953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971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Plantenkennis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IBS SRT</a:t>
            </a:r>
          </a:p>
          <a:p>
            <a:r>
              <a:rPr lang="nl-NL" dirty="0"/>
              <a:t>Oefentoets 1</a:t>
            </a:r>
          </a:p>
          <a:p>
            <a:r>
              <a:rPr lang="nl-NL" dirty="0"/>
              <a:t>Antwoorden</a:t>
            </a:r>
          </a:p>
        </p:txBody>
      </p:sp>
    </p:spTree>
    <p:extLst>
      <p:ext uri="{BB962C8B-B14F-4D97-AF65-F5344CB8AC3E}">
        <p14:creationId xmlns:p14="http://schemas.microsoft.com/office/powerpoint/2010/main" val="2422223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Davallia</a:t>
            </a:r>
            <a:r>
              <a:rPr lang="nl-NL" dirty="0"/>
              <a:t> </a:t>
            </a:r>
            <a:r>
              <a:rPr lang="nl-NL" dirty="0" err="1"/>
              <a:t>bullata</a:t>
            </a:r>
            <a:r>
              <a:rPr lang="nl-NL" dirty="0"/>
              <a:t>				Apenpootje</a:t>
            </a:r>
            <a:br>
              <a:rPr lang="nl-NL" dirty="0"/>
            </a:br>
            <a:r>
              <a:rPr lang="nl-NL" sz="2400" dirty="0"/>
              <a:t>1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8305" y="1690688"/>
            <a:ext cx="3510754" cy="468113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215" y="1690688"/>
            <a:ext cx="4039011" cy="353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87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Dianthus</a:t>
            </a:r>
            <a:r>
              <a:rPr lang="nl-NL" dirty="0"/>
              <a:t> (</a:t>
            </a:r>
            <a:r>
              <a:rPr lang="nl-NL" dirty="0" err="1"/>
              <a:t>Caryophyllus</a:t>
            </a:r>
            <a:r>
              <a:rPr lang="nl-NL" dirty="0"/>
              <a:t> Groep)		Anjer</a:t>
            </a:r>
            <a:br>
              <a:rPr lang="nl-NL" dirty="0"/>
            </a:br>
            <a:r>
              <a:rPr lang="nl-NL" sz="2000" dirty="0"/>
              <a:t>2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28" y="2014538"/>
            <a:ext cx="4494976" cy="297379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784" y="2014538"/>
            <a:ext cx="2877484" cy="4258011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95975" y="1967874"/>
            <a:ext cx="32634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1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Dieffenbachia</a:t>
            </a:r>
            <a:r>
              <a:rPr lang="nl-NL" dirty="0"/>
              <a:t> </a:t>
            </a:r>
            <a:r>
              <a:rPr lang="nl-NL" dirty="0" err="1"/>
              <a:t>seguine</a:t>
            </a:r>
            <a:r>
              <a:rPr lang="nl-NL" dirty="0"/>
              <a:t>			-</a:t>
            </a:r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3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163904"/>
            <a:ext cx="4971245" cy="562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46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93675"/>
            <a:ext cx="10515600" cy="1325563"/>
          </a:xfrm>
        </p:spPr>
        <p:txBody>
          <a:bodyPr/>
          <a:lstStyle/>
          <a:p>
            <a:r>
              <a:rPr lang="nl-NL" dirty="0" err="1"/>
              <a:t>Dracaena</a:t>
            </a:r>
            <a:r>
              <a:rPr lang="nl-NL" dirty="0"/>
              <a:t> </a:t>
            </a:r>
            <a:r>
              <a:rPr lang="nl-NL" dirty="0" err="1"/>
              <a:t>marginata</a:t>
            </a:r>
            <a:r>
              <a:rPr lang="nl-NL" dirty="0"/>
              <a:t>			Drakenboom</a:t>
            </a:r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4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6346" y="1158061"/>
            <a:ext cx="7208853" cy="558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67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Echinacea </a:t>
            </a:r>
            <a:r>
              <a:rPr lang="nl-NL" dirty="0" err="1"/>
              <a:t>purpurea</a:t>
            </a:r>
            <a:r>
              <a:rPr lang="nl-NL" dirty="0"/>
              <a:t>			Zonnehoed</a:t>
            </a:r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6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7866" y="1446202"/>
            <a:ext cx="3884181" cy="517904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629" y="1446202"/>
            <a:ext cx="3985457" cy="350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6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Erica </a:t>
            </a:r>
            <a:r>
              <a:rPr lang="nl-NL" dirty="0" err="1"/>
              <a:t>gracilis</a:t>
            </a:r>
            <a:r>
              <a:rPr lang="nl-NL" dirty="0"/>
              <a:t>				Dopheide</a:t>
            </a:r>
            <a:br>
              <a:rPr lang="nl-NL" dirty="0"/>
            </a:br>
            <a:r>
              <a:rPr lang="nl-NL" sz="2800" dirty="0">
                <a:solidFill>
                  <a:prstClr val="black"/>
                </a:solidFill>
              </a:rPr>
              <a:t>7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6761" y="639202"/>
            <a:ext cx="8385239" cy="604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56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4720" y="1998009"/>
            <a:ext cx="3619500" cy="3619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Eucalyptus </a:t>
            </a:r>
            <a:r>
              <a:rPr lang="nl-NL" dirty="0" err="1"/>
              <a:t>cinerea</a:t>
            </a:r>
            <a:r>
              <a:rPr lang="nl-NL" dirty="0"/>
              <a:t>	           </a:t>
            </a:r>
            <a:r>
              <a:rPr lang="nl-NL" sz="3600" dirty="0"/>
              <a:t>Koortsboom, Gomboom</a:t>
            </a:r>
            <a:br>
              <a:rPr lang="nl-NL" sz="3600" dirty="0"/>
            </a:br>
            <a:r>
              <a:rPr lang="nl-NL" sz="3600" dirty="0"/>
              <a:t>8</a:t>
            </a:r>
            <a:br>
              <a:rPr lang="nl-NL" sz="3600" dirty="0"/>
            </a:br>
            <a:endParaRPr lang="nl-NL" sz="36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5" y="2146065"/>
            <a:ext cx="2381250" cy="238125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455" y="2146065"/>
            <a:ext cx="304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8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7F77BB-5A40-41C3-83DE-2BBAE6638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29800" cy="2851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6000" u="sng" dirty="0"/>
              <a:t>Totaal aantal punten  </a:t>
            </a:r>
            <a:r>
              <a:rPr lang="nl-NL" sz="6000" dirty="0"/>
              <a:t>= cijfer</a:t>
            </a:r>
          </a:p>
          <a:p>
            <a:pPr marL="0" indent="0">
              <a:buNone/>
            </a:pPr>
            <a:r>
              <a:rPr lang="nl-NL" sz="6000" dirty="0"/>
              <a:t>              1,7</a:t>
            </a:r>
          </a:p>
        </p:txBody>
      </p:sp>
    </p:spTree>
    <p:extLst>
      <p:ext uri="{BB962C8B-B14F-4D97-AF65-F5344CB8AC3E}">
        <p14:creationId xmlns:p14="http://schemas.microsoft.com/office/powerpoint/2010/main" val="224060274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EA5EE79F43864A90BE0CFA6E3ECA81" ma:contentTypeVersion="11" ma:contentTypeDescription="Een nieuw document maken." ma:contentTypeScope="" ma:versionID="28600a708908554c2a858bae75230817">
  <xsd:schema xmlns:xsd="http://www.w3.org/2001/XMLSchema" xmlns:xs="http://www.w3.org/2001/XMLSchema" xmlns:p="http://schemas.microsoft.com/office/2006/metadata/properties" xmlns:ns3="58d65de2-08cf-4d08-b0ec-b5bd27343083" xmlns:ns4="d3693f36-3fda-414f-b672-ef748a2c0837" targetNamespace="http://schemas.microsoft.com/office/2006/metadata/properties" ma:root="true" ma:fieldsID="4b55344493d2d49b91d0ba3cef6c4c5e" ns3:_="" ns4:_="">
    <xsd:import namespace="58d65de2-08cf-4d08-b0ec-b5bd27343083"/>
    <xsd:import namespace="d3693f36-3fda-414f-b672-ef748a2c08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d65de2-08cf-4d08-b0ec-b5bd273430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693f36-3fda-414f-b672-ef748a2c083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D050A2-C748-4C13-BEF8-B87C2FA297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F8ACF2-A9DC-4505-BA59-957646BE4A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d65de2-08cf-4d08-b0ec-b5bd27343083"/>
    <ds:schemaRef ds:uri="d3693f36-3fda-414f-b672-ef748a2c08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610DE3-C998-47BA-86A5-2D7615030BAA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76</Words>
  <Application>Microsoft Office PowerPoint</Application>
  <PresentationFormat>Breedbeeld</PresentationFormat>
  <Paragraphs>13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Kantoorthema</vt:lpstr>
      <vt:lpstr>Plantenkennis</vt:lpstr>
      <vt:lpstr>Davallia bullata    Apenpootje 1</vt:lpstr>
      <vt:lpstr>Dianthus (Caryophyllus Groep)  Anjer 2</vt:lpstr>
      <vt:lpstr>Dieffenbachia seguine   - 3</vt:lpstr>
      <vt:lpstr>Dracaena marginata   Drakenboom 4</vt:lpstr>
      <vt:lpstr>Echinacea purpurea   Zonnehoed 6</vt:lpstr>
      <vt:lpstr>Erica gracilis    Dopheide 7</vt:lpstr>
      <vt:lpstr> Eucalyptus cinerea            Koortsboom, Gomboom 8 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19</cp:revision>
  <dcterms:created xsi:type="dcterms:W3CDTF">2016-08-18T07:32:49Z</dcterms:created>
  <dcterms:modified xsi:type="dcterms:W3CDTF">2020-05-11T10:32:15Z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0x010100E5EA5EE79F43864A90BE0CFA6E3ECA81</vt:lpwstr>
  </property>
</Properties>
</file>