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1" r:id="rId9"/>
    <p:sldId id="263" r:id="rId10"/>
    <p:sldId id="264" r:id="rId11"/>
    <p:sldId id="278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1F027043-C38F-4E89-B05F-D4DA2A40D798}"/>
    <pc:docChg chg="delSld modSld">
      <pc:chgData name="Jacintha Westerink" userId="c1c74fd5-67fa-43d8-8063-0adb3063a5fc" providerId="ADAL" clId="{1F027043-C38F-4E89-B05F-D4DA2A40D798}" dt="2020-05-11T10:33:50.589" v="9" actId="2696"/>
      <pc:docMkLst>
        <pc:docMk/>
      </pc:docMkLst>
      <pc:sldChg chg="modSp mod">
        <pc:chgData name="Jacintha Westerink" userId="c1c74fd5-67fa-43d8-8063-0adb3063a5fc" providerId="ADAL" clId="{1F027043-C38F-4E89-B05F-D4DA2A40D798}" dt="2020-05-11T10:32:51.622" v="0" actId="6549"/>
        <pc:sldMkLst>
          <pc:docMk/>
          <pc:sldMk cId="2422223637" sldId="256"/>
        </pc:sldMkLst>
        <pc:spChg chg="mod">
          <ac:chgData name="Jacintha Westerink" userId="c1c74fd5-67fa-43d8-8063-0adb3063a5fc" providerId="ADAL" clId="{1F027043-C38F-4E89-B05F-D4DA2A40D798}" dt="2020-05-11T10:32:51.622" v="0" actId="6549"/>
          <ac:spMkLst>
            <pc:docMk/>
            <pc:sldMk cId="2422223637" sldId="256"/>
            <ac:spMk id="3" creationId="{00000000-0000-0000-0000-000000000000}"/>
          </ac:spMkLst>
        </pc:spChg>
      </pc:sldChg>
      <pc:sldChg chg="modSp mod">
        <pc:chgData name="Jacintha Westerink" userId="c1c74fd5-67fa-43d8-8063-0adb3063a5fc" providerId="ADAL" clId="{1F027043-C38F-4E89-B05F-D4DA2A40D798}" dt="2020-05-11T10:32:59.100" v="1" actId="6549"/>
        <pc:sldMkLst>
          <pc:docMk/>
          <pc:sldMk cId="3774887508" sldId="257"/>
        </pc:sldMkLst>
        <pc:spChg chg="mod">
          <ac:chgData name="Jacintha Westerink" userId="c1c74fd5-67fa-43d8-8063-0adb3063a5fc" providerId="ADAL" clId="{1F027043-C38F-4E89-B05F-D4DA2A40D798}" dt="2020-05-11T10:32:59.100" v="1" actId="6549"/>
          <ac:spMkLst>
            <pc:docMk/>
            <pc:sldMk cId="3774887508" sldId="257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1F027043-C38F-4E89-B05F-D4DA2A40D798}" dt="2020-05-11T10:33:19.696" v="4" actId="255"/>
        <pc:sldMkLst>
          <pc:docMk/>
          <pc:sldMk cId="252601696" sldId="258"/>
        </pc:sldMkLst>
        <pc:spChg chg="mod">
          <ac:chgData name="Jacintha Westerink" userId="c1c74fd5-67fa-43d8-8063-0adb3063a5fc" providerId="ADAL" clId="{1F027043-C38F-4E89-B05F-D4DA2A40D798}" dt="2020-05-11T10:33:19.696" v="4" actId="255"/>
          <ac:spMkLst>
            <pc:docMk/>
            <pc:sldMk cId="252601696" sldId="258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1F027043-C38F-4E89-B05F-D4DA2A40D798}" dt="2020-05-11T10:33:09.850" v="3" actId="6549"/>
        <pc:sldMkLst>
          <pc:docMk/>
          <pc:sldMk cId="781046069" sldId="259"/>
        </pc:sldMkLst>
        <pc:spChg chg="mod">
          <ac:chgData name="Jacintha Westerink" userId="c1c74fd5-67fa-43d8-8063-0adb3063a5fc" providerId="ADAL" clId="{1F027043-C38F-4E89-B05F-D4DA2A40D798}" dt="2020-05-11T10:33:09.850" v="3" actId="6549"/>
          <ac:spMkLst>
            <pc:docMk/>
            <pc:sldMk cId="781046069" sldId="259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1F027043-C38F-4E89-B05F-D4DA2A40D798}" dt="2020-05-11T10:33:30.900" v="5" actId="6549"/>
        <pc:sldMkLst>
          <pc:docMk/>
          <pc:sldMk cId="2812567725" sldId="261"/>
        </pc:sldMkLst>
        <pc:spChg chg="mod">
          <ac:chgData name="Jacintha Westerink" userId="c1c74fd5-67fa-43d8-8063-0adb3063a5fc" providerId="ADAL" clId="{1F027043-C38F-4E89-B05F-D4DA2A40D798}" dt="2020-05-11T10:33:30.900" v="5" actId="6549"/>
          <ac:spMkLst>
            <pc:docMk/>
            <pc:sldMk cId="2812567725" sldId="261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1F027043-C38F-4E89-B05F-D4DA2A40D798}" dt="2020-05-11T10:33:36.382" v="6" actId="6549"/>
        <pc:sldMkLst>
          <pc:docMk/>
          <pc:sldMk cId="426876740" sldId="263"/>
        </pc:sldMkLst>
        <pc:spChg chg="mod">
          <ac:chgData name="Jacintha Westerink" userId="c1c74fd5-67fa-43d8-8063-0adb3063a5fc" providerId="ADAL" clId="{1F027043-C38F-4E89-B05F-D4DA2A40D798}" dt="2020-05-11T10:33:36.382" v="6" actId="6549"/>
          <ac:spMkLst>
            <pc:docMk/>
            <pc:sldMk cId="426876740" sldId="263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1F027043-C38F-4E89-B05F-D4DA2A40D798}" dt="2020-05-11T10:33:44.774" v="8" actId="6549"/>
        <pc:sldMkLst>
          <pc:docMk/>
          <pc:sldMk cId="2276456396" sldId="264"/>
        </pc:sldMkLst>
        <pc:spChg chg="mod">
          <ac:chgData name="Jacintha Westerink" userId="c1c74fd5-67fa-43d8-8063-0adb3063a5fc" providerId="ADAL" clId="{1F027043-C38F-4E89-B05F-D4DA2A40D798}" dt="2020-05-11T10:33:44.774" v="8" actId="6549"/>
          <ac:spMkLst>
            <pc:docMk/>
            <pc:sldMk cId="2276456396" sldId="264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1F027043-C38F-4E89-B05F-D4DA2A40D798}" dt="2020-05-11T10:33:40.984" v="7" actId="6549"/>
        <pc:sldMkLst>
          <pc:docMk/>
          <pc:sldMk cId="174168789" sldId="278"/>
        </pc:sldMkLst>
        <pc:spChg chg="mod">
          <ac:chgData name="Jacintha Westerink" userId="c1c74fd5-67fa-43d8-8063-0adb3063a5fc" providerId="ADAL" clId="{1F027043-C38F-4E89-B05F-D4DA2A40D798}" dt="2020-05-11T10:33:40.984" v="7" actId="6549"/>
          <ac:spMkLst>
            <pc:docMk/>
            <pc:sldMk cId="174168789" sldId="278"/>
            <ac:spMk id="2" creationId="{00000000-0000-0000-0000-000000000000}"/>
          </ac:spMkLst>
        </pc:spChg>
      </pc:sldChg>
      <pc:sldChg chg="del">
        <pc:chgData name="Jacintha Westerink" userId="c1c74fd5-67fa-43d8-8063-0adb3063a5fc" providerId="ADAL" clId="{1F027043-C38F-4E89-B05F-D4DA2A40D798}" dt="2020-05-11T10:33:50.589" v="9" actId="2696"/>
        <pc:sldMkLst>
          <pc:docMk/>
          <pc:sldMk cId="2240602744" sldId="27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731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19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12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9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553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68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08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73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03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00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041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97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SRT</a:t>
            </a:r>
          </a:p>
          <a:p>
            <a:r>
              <a:rPr lang="nl-NL" dirty="0"/>
              <a:t>Oefentoets 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222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400" dirty="0"/>
              <a:t>1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8305" y="1690688"/>
            <a:ext cx="3510754" cy="46811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15" y="1690688"/>
            <a:ext cx="4039011" cy="353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87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400" dirty="0"/>
              <a:t>2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28" y="2014538"/>
            <a:ext cx="4494976" cy="29737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784" y="2014538"/>
            <a:ext cx="2877484" cy="4258011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95975" y="1967874"/>
            <a:ext cx="32634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prstClr val="black"/>
                </a:solidFill>
              </a:rPr>
              <a:t>3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163904"/>
            <a:ext cx="4971245" cy="56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6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1325563"/>
          </a:xfrm>
        </p:spPr>
        <p:txBody>
          <a:bodyPr/>
          <a:lstStyle/>
          <a:p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4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346" y="1158061"/>
            <a:ext cx="7208853" cy="55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67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6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7866" y="1446202"/>
            <a:ext cx="3884181" cy="517904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629" y="1446202"/>
            <a:ext cx="3985457" cy="35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6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7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6761" y="639202"/>
            <a:ext cx="8385239" cy="60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5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720" y="1998009"/>
            <a:ext cx="3619500" cy="3619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sz="3600" dirty="0"/>
            </a:br>
            <a:r>
              <a:rPr lang="nl-NL" sz="3600" dirty="0"/>
              <a:t>8</a:t>
            </a:r>
            <a:br>
              <a:rPr lang="nl-NL" sz="3600" dirty="0"/>
            </a:br>
            <a:endParaRPr lang="nl-NL" sz="36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2146065"/>
            <a:ext cx="2381250" cy="238125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455" y="2146065"/>
            <a:ext cx="304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87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1" ma:contentTypeDescription="Een nieuw document maken." ma:contentTypeScope="" ma:versionID="28600a708908554c2a858bae75230817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4b55344493d2d49b91d0ba3cef6c4c5e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D050A2-C748-4C13-BEF8-B87C2FA297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F8ACF2-A9DC-4505-BA59-957646BE4A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610DE3-C998-47BA-86A5-2D7615030BA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20</Words>
  <Application>Microsoft Office PowerPoint</Application>
  <PresentationFormat>Breedbeeld</PresentationFormat>
  <Paragraphs>10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Plantenkennis</vt:lpstr>
      <vt:lpstr> 1</vt:lpstr>
      <vt:lpstr> 2</vt:lpstr>
      <vt:lpstr>3</vt:lpstr>
      <vt:lpstr> 4</vt:lpstr>
      <vt:lpstr> 6</vt:lpstr>
      <vt:lpstr> 7</vt:lpstr>
      <vt:lpstr>  8 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20</cp:revision>
  <dcterms:created xsi:type="dcterms:W3CDTF">2016-08-18T07:32:49Z</dcterms:created>
  <dcterms:modified xsi:type="dcterms:W3CDTF">2020-05-11T10:33:55Z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0x010100E5EA5EE79F43864A90BE0CFA6E3ECA81</vt:lpwstr>
  </property>
</Properties>
</file>