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Lst>
  <p:notesMasterIdLst>
    <p:notesMasterId r:id="rId16"/>
  </p:notesMasterIdLst>
  <p:sldIdLst>
    <p:sldId id="256" r:id="rId2"/>
    <p:sldId id="267" r:id="rId3"/>
    <p:sldId id="257" r:id="rId4"/>
    <p:sldId id="259" r:id="rId5"/>
    <p:sldId id="349" r:id="rId6"/>
    <p:sldId id="264" r:id="rId7"/>
    <p:sldId id="354" r:id="rId8"/>
    <p:sldId id="258" r:id="rId9"/>
    <p:sldId id="266" r:id="rId10"/>
    <p:sldId id="355" r:id="rId11"/>
    <p:sldId id="265" r:id="rId12"/>
    <p:sldId id="351" r:id="rId13"/>
    <p:sldId id="352" r:id="rId14"/>
    <p:sldId id="353" r:id="rId1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03"/>
    <p:restoredTop sz="94719"/>
  </p:normalViewPr>
  <p:slideViewPr>
    <p:cSldViewPr snapToGrid="0" snapToObjects="1">
      <p:cViewPr varScale="1">
        <p:scale>
          <a:sx n="121" d="100"/>
          <a:sy n="121" d="100"/>
        </p:scale>
        <p:origin x="74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2AE131-F7BE-4BB6-B3BE-8A021DE024D1}" type="doc">
      <dgm:prSet loTypeId="urn:microsoft.com/office/officeart/2005/8/layout/bProcess2" loCatId="process" qsTypeId="urn:microsoft.com/office/officeart/2005/8/quickstyle/simple1" qsCatId="simple" csTypeId="urn:microsoft.com/office/officeart/2005/8/colors/colorful1" csCatId="colorful"/>
      <dgm:spPr/>
      <dgm:t>
        <a:bodyPr/>
        <a:lstStyle/>
        <a:p>
          <a:endParaRPr lang="en-US"/>
        </a:p>
      </dgm:t>
    </dgm:pt>
    <dgm:pt modelId="{983A9AB8-DE04-47BB-AB36-698CBD869DC5}">
      <dgm:prSet/>
      <dgm:spPr/>
      <dgm:t>
        <a:bodyPr/>
        <a:lstStyle/>
        <a:p>
          <a:r>
            <a:rPr lang="nl-NL"/>
            <a:t>In dit IBS ga je je bezighouden met de inrichting van een gebied. </a:t>
          </a:r>
          <a:endParaRPr lang="en-US"/>
        </a:p>
      </dgm:t>
    </dgm:pt>
    <dgm:pt modelId="{ACEEE2F0-D28C-4026-8DAD-2D00319CF3CD}" type="parTrans" cxnId="{0866A88E-E25C-4C0C-AECA-6ADA2F400352}">
      <dgm:prSet/>
      <dgm:spPr/>
      <dgm:t>
        <a:bodyPr/>
        <a:lstStyle/>
        <a:p>
          <a:endParaRPr lang="en-US"/>
        </a:p>
      </dgm:t>
    </dgm:pt>
    <dgm:pt modelId="{BBA6B1C3-DB32-4DAD-9429-9DF8CDC671D2}" type="sibTrans" cxnId="{0866A88E-E25C-4C0C-AECA-6ADA2F400352}">
      <dgm:prSet/>
      <dgm:spPr/>
      <dgm:t>
        <a:bodyPr/>
        <a:lstStyle/>
        <a:p>
          <a:endParaRPr lang="en-US"/>
        </a:p>
      </dgm:t>
    </dgm:pt>
    <dgm:pt modelId="{2C243937-DC19-4707-ACE5-76562C0119D4}">
      <dgm:prSet/>
      <dgm:spPr/>
      <dgm:t>
        <a:bodyPr/>
        <a:lstStyle/>
        <a:p>
          <a:r>
            <a:rPr lang="nl-NL" dirty="0"/>
            <a:t>Voor lifestyle: Het stimuleren van een gezonde leefstijl</a:t>
          </a:r>
          <a:endParaRPr lang="en-US" dirty="0"/>
        </a:p>
      </dgm:t>
    </dgm:pt>
    <dgm:pt modelId="{A0C8CE99-8D3F-4559-822E-EF2F2EED5912}" type="parTrans" cxnId="{B4D529F2-D4D1-4C92-8A84-BBCDCB1D3481}">
      <dgm:prSet/>
      <dgm:spPr/>
      <dgm:t>
        <a:bodyPr/>
        <a:lstStyle/>
        <a:p>
          <a:endParaRPr lang="en-US"/>
        </a:p>
      </dgm:t>
    </dgm:pt>
    <dgm:pt modelId="{3487F104-0D34-4C14-958B-217567546A9D}" type="sibTrans" cxnId="{B4D529F2-D4D1-4C92-8A84-BBCDCB1D3481}">
      <dgm:prSet/>
      <dgm:spPr/>
      <dgm:t>
        <a:bodyPr/>
        <a:lstStyle/>
        <a:p>
          <a:endParaRPr lang="en-US"/>
        </a:p>
      </dgm:t>
    </dgm:pt>
    <dgm:pt modelId="{C1BA3C2B-CAF7-3C47-B764-32428CA64CFF}" type="pres">
      <dgm:prSet presAssocID="{802AE131-F7BE-4BB6-B3BE-8A021DE024D1}" presName="diagram" presStyleCnt="0">
        <dgm:presLayoutVars>
          <dgm:dir/>
          <dgm:resizeHandles/>
        </dgm:presLayoutVars>
      </dgm:prSet>
      <dgm:spPr/>
    </dgm:pt>
    <dgm:pt modelId="{54EE3459-52FD-7C4C-8DDA-5924D5740283}" type="pres">
      <dgm:prSet presAssocID="{983A9AB8-DE04-47BB-AB36-698CBD869DC5}" presName="firstNode" presStyleLbl="node1" presStyleIdx="0" presStyleCnt="2">
        <dgm:presLayoutVars>
          <dgm:bulletEnabled val="1"/>
        </dgm:presLayoutVars>
      </dgm:prSet>
      <dgm:spPr/>
    </dgm:pt>
    <dgm:pt modelId="{6B68D514-E4D1-C241-B823-B738399A584D}" type="pres">
      <dgm:prSet presAssocID="{BBA6B1C3-DB32-4DAD-9429-9DF8CDC671D2}" presName="sibTrans" presStyleLbl="sibTrans2D1" presStyleIdx="0" presStyleCnt="1"/>
      <dgm:spPr/>
    </dgm:pt>
    <dgm:pt modelId="{25370F43-5406-3349-B739-2FBF0BC39CAC}" type="pres">
      <dgm:prSet presAssocID="{2C243937-DC19-4707-ACE5-76562C0119D4}" presName="lastNode" presStyleLbl="node1" presStyleIdx="1" presStyleCnt="2">
        <dgm:presLayoutVars>
          <dgm:bulletEnabled val="1"/>
        </dgm:presLayoutVars>
      </dgm:prSet>
      <dgm:spPr/>
    </dgm:pt>
  </dgm:ptLst>
  <dgm:cxnLst>
    <dgm:cxn modelId="{971B611B-CB28-A44F-94CE-38E05B504F93}" type="presOf" srcId="{983A9AB8-DE04-47BB-AB36-698CBD869DC5}" destId="{54EE3459-52FD-7C4C-8DDA-5924D5740283}" srcOrd="0" destOrd="0" presId="urn:microsoft.com/office/officeart/2005/8/layout/bProcess2"/>
    <dgm:cxn modelId="{0B92ED25-29CF-724A-87FA-09F5781D831E}" type="presOf" srcId="{2C243937-DC19-4707-ACE5-76562C0119D4}" destId="{25370F43-5406-3349-B739-2FBF0BC39CAC}" srcOrd="0" destOrd="0" presId="urn:microsoft.com/office/officeart/2005/8/layout/bProcess2"/>
    <dgm:cxn modelId="{0866A88E-E25C-4C0C-AECA-6ADA2F400352}" srcId="{802AE131-F7BE-4BB6-B3BE-8A021DE024D1}" destId="{983A9AB8-DE04-47BB-AB36-698CBD869DC5}" srcOrd="0" destOrd="0" parTransId="{ACEEE2F0-D28C-4026-8DAD-2D00319CF3CD}" sibTransId="{BBA6B1C3-DB32-4DAD-9429-9DF8CDC671D2}"/>
    <dgm:cxn modelId="{6B39A8B3-6F79-7541-A071-0464544B5129}" type="presOf" srcId="{802AE131-F7BE-4BB6-B3BE-8A021DE024D1}" destId="{C1BA3C2B-CAF7-3C47-B764-32428CA64CFF}" srcOrd="0" destOrd="0" presId="urn:microsoft.com/office/officeart/2005/8/layout/bProcess2"/>
    <dgm:cxn modelId="{06109DCE-24CB-B242-91AB-A85D9A6BB0C8}" type="presOf" srcId="{BBA6B1C3-DB32-4DAD-9429-9DF8CDC671D2}" destId="{6B68D514-E4D1-C241-B823-B738399A584D}" srcOrd="0" destOrd="0" presId="urn:microsoft.com/office/officeart/2005/8/layout/bProcess2"/>
    <dgm:cxn modelId="{B4D529F2-D4D1-4C92-8A84-BBCDCB1D3481}" srcId="{802AE131-F7BE-4BB6-B3BE-8A021DE024D1}" destId="{2C243937-DC19-4707-ACE5-76562C0119D4}" srcOrd="1" destOrd="0" parTransId="{A0C8CE99-8D3F-4559-822E-EF2F2EED5912}" sibTransId="{3487F104-0D34-4C14-958B-217567546A9D}"/>
    <dgm:cxn modelId="{D2AA0B96-DE2F-E345-A2E8-713769538D1F}" type="presParOf" srcId="{C1BA3C2B-CAF7-3C47-B764-32428CA64CFF}" destId="{54EE3459-52FD-7C4C-8DDA-5924D5740283}" srcOrd="0" destOrd="0" presId="urn:microsoft.com/office/officeart/2005/8/layout/bProcess2"/>
    <dgm:cxn modelId="{91F5380F-4163-BB48-B24A-AC5EA2E96651}" type="presParOf" srcId="{C1BA3C2B-CAF7-3C47-B764-32428CA64CFF}" destId="{6B68D514-E4D1-C241-B823-B738399A584D}" srcOrd="1" destOrd="0" presId="urn:microsoft.com/office/officeart/2005/8/layout/bProcess2"/>
    <dgm:cxn modelId="{99C9BCF1-2BA2-5F45-9ED5-7CF00DA359DE}" type="presParOf" srcId="{C1BA3C2B-CAF7-3C47-B764-32428CA64CFF}" destId="{25370F43-5406-3349-B739-2FBF0BC39CAC}" srcOrd="2"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F2EDE1-F0BF-40B3-B18B-5DFB3707B95D}" type="doc">
      <dgm:prSet loTypeId="urn:microsoft.com/office/officeart/2018/2/layout/IconCircleList" loCatId="icon" qsTypeId="urn:microsoft.com/office/officeart/2005/8/quickstyle/simple1" qsCatId="simple" csTypeId="urn:microsoft.com/office/officeart/2018/5/colors/Iconchunking_neutralbg_accent1_2" csCatId="accent1" phldr="1"/>
      <dgm:spPr/>
      <dgm:t>
        <a:bodyPr/>
        <a:lstStyle/>
        <a:p>
          <a:endParaRPr lang="en-US"/>
        </a:p>
      </dgm:t>
    </dgm:pt>
    <dgm:pt modelId="{E5D237A2-D3E3-4DC7-8C23-A02F46739037}">
      <dgm:prSet/>
      <dgm:spPr/>
      <dgm:t>
        <a:bodyPr/>
        <a:lstStyle/>
        <a:p>
          <a:r>
            <a:rPr lang="nl-NL"/>
            <a:t>Wat verstaan we onder een gezonde leefstijl?</a:t>
          </a:r>
          <a:endParaRPr lang="en-US"/>
        </a:p>
      </dgm:t>
    </dgm:pt>
    <dgm:pt modelId="{389E2092-AFAD-4C7D-A6A4-40F7A70E3412}" type="parTrans" cxnId="{1F7EB4C0-2BA7-4005-B766-66FD82CB4B5A}">
      <dgm:prSet/>
      <dgm:spPr/>
      <dgm:t>
        <a:bodyPr/>
        <a:lstStyle/>
        <a:p>
          <a:endParaRPr lang="en-US"/>
        </a:p>
      </dgm:t>
    </dgm:pt>
    <dgm:pt modelId="{2D371F60-A0E1-4E9F-84DE-DE7B5A4C217C}" type="sibTrans" cxnId="{1F7EB4C0-2BA7-4005-B766-66FD82CB4B5A}">
      <dgm:prSet/>
      <dgm:spPr/>
      <dgm:t>
        <a:bodyPr/>
        <a:lstStyle/>
        <a:p>
          <a:endParaRPr lang="en-US"/>
        </a:p>
      </dgm:t>
    </dgm:pt>
    <dgm:pt modelId="{0F06F205-3672-4BF2-81D6-E9B345A7D88F}">
      <dgm:prSet/>
      <dgm:spPr/>
      <dgm:t>
        <a:bodyPr/>
        <a:lstStyle/>
        <a:p>
          <a:r>
            <a:rPr lang="nl-NL"/>
            <a:t>Wat is gezonde voeding?</a:t>
          </a:r>
          <a:endParaRPr lang="en-US"/>
        </a:p>
      </dgm:t>
    </dgm:pt>
    <dgm:pt modelId="{33AC3A23-E944-4337-80FD-354BC637EF1B}" type="parTrans" cxnId="{B6C559C3-1E35-4476-BCDF-BDC9E5507305}">
      <dgm:prSet/>
      <dgm:spPr/>
      <dgm:t>
        <a:bodyPr/>
        <a:lstStyle/>
        <a:p>
          <a:endParaRPr lang="en-US"/>
        </a:p>
      </dgm:t>
    </dgm:pt>
    <dgm:pt modelId="{0721CCAE-DF4B-4B35-86F1-94317755274E}" type="sibTrans" cxnId="{B6C559C3-1E35-4476-BCDF-BDC9E5507305}">
      <dgm:prSet/>
      <dgm:spPr/>
      <dgm:t>
        <a:bodyPr/>
        <a:lstStyle/>
        <a:p>
          <a:endParaRPr lang="en-US"/>
        </a:p>
      </dgm:t>
    </dgm:pt>
    <dgm:pt modelId="{6AFC6DF6-781A-4ABA-B9C1-6F452B2E7576}">
      <dgm:prSet/>
      <dgm:spPr/>
      <dgm:t>
        <a:bodyPr/>
        <a:lstStyle/>
        <a:p>
          <a:r>
            <a:rPr lang="nl-NL"/>
            <a:t>Wat zijn de voordelen?</a:t>
          </a:r>
          <a:endParaRPr lang="en-US"/>
        </a:p>
      </dgm:t>
    </dgm:pt>
    <dgm:pt modelId="{23242CB5-BBC7-4C66-9EE6-292D5715E715}" type="parTrans" cxnId="{3F7F17E5-DA64-434D-B8E3-25C9AB30D16E}">
      <dgm:prSet/>
      <dgm:spPr/>
      <dgm:t>
        <a:bodyPr/>
        <a:lstStyle/>
        <a:p>
          <a:endParaRPr lang="en-US"/>
        </a:p>
      </dgm:t>
    </dgm:pt>
    <dgm:pt modelId="{09FF29B7-9836-43DB-A1A0-275068D8E65A}" type="sibTrans" cxnId="{3F7F17E5-DA64-434D-B8E3-25C9AB30D16E}">
      <dgm:prSet/>
      <dgm:spPr/>
      <dgm:t>
        <a:bodyPr/>
        <a:lstStyle/>
        <a:p>
          <a:endParaRPr lang="en-US"/>
        </a:p>
      </dgm:t>
    </dgm:pt>
    <dgm:pt modelId="{A42AF96E-688C-469D-B53C-15DE82BF6755}" type="pres">
      <dgm:prSet presAssocID="{B2F2EDE1-F0BF-40B3-B18B-5DFB3707B95D}" presName="root" presStyleCnt="0">
        <dgm:presLayoutVars>
          <dgm:dir/>
          <dgm:resizeHandles val="exact"/>
        </dgm:presLayoutVars>
      </dgm:prSet>
      <dgm:spPr/>
    </dgm:pt>
    <dgm:pt modelId="{40EF3B4C-157D-40F0-8BF7-2D88066B7098}" type="pres">
      <dgm:prSet presAssocID="{B2F2EDE1-F0BF-40B3-B18B-5DFB3707B95D}" presName="container" presStyleCnt="0">
        <dgm:presLayoutVars>
          <dgm:dir/>
          <dgm:resizeHandles val="exact"/>
        </dgm:presLayoutVars>
      </dgm:prSet>
      <dgm:spPr/>
    </dgm:pt>
    <dgm:pt modelId="{6F7EE449-FE4B-445E-B28D-DF5C3F8FC7B4}" type="pres">
      <dgm:prSet presAssocID="{E5D237A2-D3E3-4DC7-8C23-A02F46739037}" presName="compNode" presStyleCnt="0"/>
      <dgm:spPr/>
    </dgm:pt>
    <dgm:pt modelId="{6546EA92-1ADE-4B88-8C9C-FE26D31EA047}" type="pres">
      <dgm:prSet presAssocID="{E5D237A2-D3E3-4DC7-8C23-A02F46739037}" presName="iconBgRect" presStyleLbl="bgShp" presStyleIdx="0" presStyleCnt="3"/>
      <dgm:spPr/>
    </dgm:pt>
    <dgm:pt modelId="{949324A3-95BB-40F6-A26B-467A5439F290}" type="pres">
      <dgm:prSet presAssocID="{E5D237A2-D3E3-4DC7-8C23-A02F4673903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5EEC5C44-7F18-4745-9A1B-2AC20703FAAC}" type="pres">
      <dgm:prSet presAssocID="{E5D237A2-D3E3-4DC7-8C23-A02F46739037}" presName="spaceRect" presStyleCnt="0"/>
      <dgm:spPr/>
    </dgm:pt>
    <dgm:pt modelId="{0796B757-3806-48E1-BCDA-DAE8C251D6BC}" type="pres">
      <dgm:prSet presAssocID="{E5D237A2-D3E3-4DC7-8C23-A02F46739037}" presName="textRect" presStyleLbl="revTx" presStyleIdx="0" presStyleCnt="3">
        <dgm:presLayoutVars>
          <dgm:chMax val="1"/>
          <dgm:chPref val="1"/>
        </dgm:presLayoutVars>
      </dgm:prSet>
      <dgm:spPr/>
    </dgm:pt>
    <dgm:pt modelId="{BD9CBE5C-FA10-4E87-8EDE-5356121C1F39}" type="pres">
      <dgm:prSet presAssocID="{2D371F60-A0E1-4E9F-84DE-DE7B5A4C217C}" presName="sibTrans" presStyleLbl="sibTrans2D1" presStyleIdx="0" presStyleCnt="0"/>
      <dgm:spPr/>
    </dgm:pt>
    <dgm:pt modelId="{AAE54FE8-51E1-4C66-8B55-5AAAC31DF561}" type="pres">
      <dgm:prSet presAssocID="{0F06F205-3672-4BF2-81D6-E9B345A7D88F}" presName="compNode" presStyleCnt="0"/>
      <dgm:spPr/>
    </dgm:pt>
    <dgm:pt modelId="{8859E42A-6C14-401F-ADEC-9F36898C59E1}" type="pres">
      <dgm:prSet presAssocID="{0F06F205-3672-4BF2-81D6-E9B345A7D88F}" presName="iconBgRect" presStyleLbl="bgShp" presStyleIdx="1" presStyleCnt="3"/>
      <dgm:spPr/>
    </dgm:pt>
    <dgm:pt modelId="{36D5A24F-1211-4495-8039-6EBAE9FD10E7}" type="pres">
      <dgm:prSet presAssocID="{0F06F205-3672-4BF2-81D6-E9B345A7D88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vocado"/>
        </a:ext>
      </dgm:extLst>
    </dgm:pt>
    <dgm:pt modelId="{2D0D99CC-7B05-45E9-8C18-A5D29D229254}" type="pres">
      <dgm:prSet presAssocID="{0F06F205-3672-4BF2-81D6-E9B345A7D88F}" presName="spaceRect" presStyleCnt="0"/>
      <dgm:spPr/>
    </dgm:pt>
    <dgm:pt modelId="{E86C1991-1472-4741-8483-81C1E39DCA57}" type="pres">
      <dgm:prSet presAssocID="{0F06F205-3672-4BF2-81D6-E9B345A7D88F}" presName="textRect" presStyleLbl="revTx" presStyleIdx="1" presStyleCnt="3">
        <dgm:presLayoutVars>
          <dgm:chMax val="1"/>
          <dgm:chPref val="1"/>
        </dgm:presLayoutVars>
      </dgm:prSet>
      <dgm:spPr/>
    </dgm:pt>
    <dgm:pt modelId="{54637C0F-3E76-4D59-A848-345B05D36537}" type="pres">
      <dgm:prSet presAssocID="{0721CCAE-DF4B-4B35-86F1-94317755274E}" presName="sibTrans" presStyleLbl="sibTrans2D1" presStyleIdx="0" presStyleCnt="0"/>
      <dgm:spPr/>
    </dgm:pt>
    <dgm:pt modelId="{07BD6E98-4F8B-4274-B532-48C50C1D94C7}" type="pres">
      <dgm:prSet presAssocID="{6AFC6DF6-781A-4ABA-B9C1-6F452B2E7576}" presName="compNode" presStyleCnt="0"/>
      <dgm:spPr/>
    </dgm:pt>
    <dgm:pt modelId="{53C86A07-6140-4B53-A751-8D2DA6C32E65}" type="pres">
      <dgm:prSet presAssocID="{6AFC6DF6-781A-4ABA-B9C1-6F452B2E7576}" presName="iconBgRect" presStyleLbl="bgShp" presStyleIdx="2" presStyleCnt="3"/>
      <dgm:spPr/>
    </dgm:pt>
    <dgm:pt modelId="{20133628-62C3-4079-9230-D4836F05A676}" type="pres">
      <dgm:prSet presAssocID="{6AFC6DF6-781A-4ABA-B9C1-6F452B2E757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itcoin"/>
        </a:ext>
      </dgm:extLst>
    </dgm:pt>
    <dgm:pt modelId="{714271D5-F379-4333-9C78-3270C7F77AB6}" type="pres">
      <dgm:prSet presAssocID="{6AFC6DF6-781A-4ABA-B9C1-6F452B2E7576}" presName="spaceRect" presStyleCnt="0"/>
      <dgm:spPr/>
    </dgm:pt>
    <dgm:pt modelId="{B9935E33-1A5F-48CC-8396-8F54F4F38155}" type="pres">
      <dgm:prSet presAssocID="{6AFC6DF6-781A-4ABA-B9C1-6F452B2E7576}" presName="textRect" presStyleLbl="revTx" presStyleIdx="2" presStyleCnt="3">
        <dgm:presLayoutVars>
          <dgm:chMax val="1"/>
          <dgm:chPref val="1"/>
        </dgm:presLayoutVars>
      </dgm:prSet>
      <dgm:spPr/>
    </dgm:pt>
  </dgm:ptLst>
  <dgm:cxnLst>
    <dgm:cxn modelId="{0571940B-FB16-4685-9722-97D3557D8C58}" type="presOf" srcId="{E5D237A2-D3E3-4DC7-8C23-A02F46739037}" destId="{0796B757-3806-48E1-BCDA-DAE8C251D6BC}" srcOrd="0" destOrd="0" presId="urn:microsoft.com/office/officeart/2018/2/layout/IconCircleList"/>
    <dgm:cxn modelId="{DD10EB7B-2164-42F4-875D-2CCAEE040D3A}" type="presOf" srcId="{0721CCAE-DF4B-4B35-86F1-94317755274E}" destId="{54637C0F-3E76-4D59-A848-345B05D36537}" srcOrd="0" destOrd="0" presId="urn:microsoft.com/office/officeart/2018/2/layout/IconCircleList"/>
    <dgm:cxn modelId="{D94BCC80-4238-44FF-8281-1FDEAB98EA90}" type="presOf" srcId="{2D371F60-A0E1-4E9F-84DE-DE7B5A4C217C}" destId="{BD9CBE5C-FA10-4E87-8EDE-5356121C1F39}" srcOrd="0" destOrd="0" presId="urn:microsoft.com/office/officeart/2018/2/layout/IconCircleList"/>
    <dgm:cxn modelId="{1F7EB4C0-2BA7-4005-B766-66FD82CB4B5A}" srcId="{B2F2EDE1-F0BF-40B3-B18B-5DFB3707B95D}" destId="{E5D237A2-D3E3-4DC7-8C23-A02F46739037}" srcOrd="0" destOrd="0" parTransId="{389E2092-AFAD-4C7D-A6A4-40F7A70E3412}" sibTransId="{2D371F60-A0E1-4E9F-84DE-DE7B5A4C217C}"/>
    <dgm:cxn modelId="{B6C559C3-1E35-4476-BCDF-BDC9E5507305}" srcId="{B2F2EDE1-F0BF-40B3-B18B-5DFB3707B95D}" destId="{0F06F205-3672-4BF2-81D6-E9B345A7D88F}" srcOrd="1" destOrd="0" parTransId="{33AC3A23-E944-4337-80FD-354BC637EF1B}" sibTransId="{0721CCAE-DF4B-4B35-86F1-94317755274E}"/>
    <dgm:cxn modelId="{331201C8-DA59-477E-A871-D88033C651F0}" type="presOf" srcId="{6AFC6DF6-781A-4ABA-B9C1-6F452B2E7576}" destId="{B9935E33-1A5F-48CC-8396-8F54F4F38155}" srcOrd="0" destOrd="0" presId="urn:microsoft.com/office/officeart/2018/2/layout/IconCircleList"/>
    <dgm:cxn modelId="{3F7F17E5-DA64-434D-B8E3-25C9AB30D16E}" srcId="{B2F2EDE1-F0BF-40B3-B18B-5DFB3707B95D}" destId="{6AFC6DF6-781A-4ABA-B9C1-6F452B2E7576}" srcOrd="2" destOrd="0" parTransId="{23242CB5-BBC7-4C66-9EE6-292D5715E715}" sibTransId="{09FF29B7-9836-43DB-A1A0-275068D8E65A}"/>
    <dgm:cxn modelId="{536691E8-F2A3-4FE7-942C-756A09F72C73}" type="presOf" srcId="{B2F2EDE1-F0BF-40B3-B18B-5DFB3707B95D}" destId="{A42AF96E-688C-469D-B53C-15DE82BF6755}" srcOrd="0" destOrd="0" presId="urn:microsoft.com/office/officeart/2018/2/layout/IconCircleList"/>
    <dgm:cxn modelId="{52F751F7-C32D-4B53-B0C0-BA5DFF0CA34F}" type="presOf" srcId="{0F06F205-3672-4BF2-81D6-E9B345A7D88F}" destId="{E86C1991-1472-4741-8483-81C1E39DCA57}" srcOrd="0" destOrd="0" presId="urn:microsoft.com/office/officeart/2018/2/layout/IconCircleList"/>
    <dgm:cxn modelId="{334F25BB-572A-4386-919D-7B76BCC5BD5E}" type="presParOf" srcId="{A42AF96E-688C-469D-B53C-15DE82BF6755}" destId="{40EF3B4C-157D-40F0-8BF7-2D88066B7098}" srcOrd="0" destOrd="0" presId="urn:microsoft.com/office/officeart/2018/2/layout/IconCircleList"/>
    <dgm:cxn modelId="{E8110A2F-F651-4961-8C7E-761BB6E22025}" type="presParOf" srcId="{40EF3B4C-157D-40F0-8BF7-2D88066B7098}" destId="{6F7EE449-FE4B-445E-B28D-DF5C3F8FC7B4}" srcOrd="0" destOrd="0" presId="urn:microsoft.com/office/officeart/2018/2/layout/IconCircleList"/>
    <dgm:cxn modelId="{8C678F5C-AA6E-4619-A1E5-CD6CAE7E861B}" type="presParOf" srcId="{6F7EE449-FE4B-445E-B28D-DF5C3F8FC7B4}" destId="{6546EA92-1ADE-4B88-8C9C-FE26D31EA047}" srcOrd="0" destOrd="0" presId="urn:microsoft.com/office/officeart/2018/2/layout/IconCircleList"/>
    <dgm:cxn modelId="{3936307D-C383-448C-9072-AA9006300010}" type="presParOf" srcId="{6F7EE449-FE4B-445E-B28D-DF5C3F8FC7B4}" destId="{949324A3-95BB-40F6-A26B-467A5439F290}" srcOrd="1" destOrd="0" presId="urn:microsoft.com/office/officeart/2018/2/layout/IconCircleList"/>
    <dgm:cxn modelId="{D310FA3D-1599-4F9A-A62F-7A6C9321EB03}" type="presParOf" srcId="{6F7EE449-FE4B-445E-B28D-DF5C3F8FC7B4}" destId="{5EEC5C44-7F18-4745-9A1B-2AC20703FAAC}" srcOrd="2" destOrd="0" presId="urn:microsoft.com/office/officeart/2018/2/layout/IconCircleList"/>
    <dgm:cxn modelId="{A7E230E3-F0B5-4B7B-A0F7-A3D6C38A16EA}" type="presParOf" srcId="{6F7EE449-FE4B-445E-B28D-DF5C3F8FC7B4}" destId="{0796B757-3806-48E1-BCDA-DAE8C251D6BC}" srcOrd="3" destOrd="0" presId="urn:microsoft.com/office/officeart/2018/2/layout/IconCircleList"/>
    <dgm:cxn modelId="{E1EECA1A-B75B-425A-A6CF-FD9075B69F73}" type="presParOf" srcId="{40EF3B4C-157D-40F0-8BF7-2D88066B7098}" destId="{BD9CBE5C-FA10-4E87-8EDE-5356121C1F39}" srcOrd="1" destOrd="0" presId="urn:microsoft.com/office/officeart/2018/2/layout/IconCircleList"/>
    <dgm:cxn modelId="{41A9245F-433E-4883-AA6C-1B887766694B}" type="presParOf" srcId="{40EF3B4C-157D-40F0-8BF7-2D88066B7098}" destId="{AAE54FE8-51E1-4C66-8B55-5AAAC31DF561}" srcOrd="2" destOrd="0" presId="urn:microsoft.com/office/officeart/2018/2/layout/IconCircleList"/>
    <dgm:cxn modelId="{1237E1F2-1714-462F-89D9-41BFDDA5D164}" type="presParOf" srcId="{AAE54FE8-51E1-4C66-8B55-5AAAC31DF561}" destId="{8859E42A-6C14-401F-ADEC-9F36898C59E1}" srcOrd="0" destOrd="0" presId="urn:microsoft.com/office/officeart/2018/2/layout/IconCircleList"/>
    <dgm:cxn modelId="{F61ED0C4-AB58-4D9D-9B69-C7217F436866}" type="presParOf" srcId="{AAE54FE8-51E1-4C66-8B55-5AAAC31DF561}" destId="{36D5A24F-1211-4495-8039-6EBAE9FD10E7}" srcOrd="1" destOrd="0" presId="urn:microsoft.com/office/officeart/2018/2/layout/IconCircleList"/>
    <dgm:cxn modelId="{50E6347E-F169-4A84-87AB-F369FE9A31F5}" type="presParOf" srcId="{AAE54FE8-51E1-4C66-8B55-5AAAC31DF561}" destId="{2D0D99CC-7B05-45E9-8C18-A5D29D229254}" srcOrd="2" destOrd="0" presId="urn:microsoft.com/office/officeart/2018/2/layout/IconCircleList"/>
    <dgm:cxn modelId="{41F2354F-AC42-4507-B2E9-A64E173F60A1}" type="presParOf" srcId="{AAE54FE8-51E1-4C66-8B55-5AAAC31DF561}" destId="{E86C1991-1472-4741-8483-81C1E39DCA57}" srcOrd="3" destOrd="0" presId="urn:microsoft.com/office/officeart/2018/2/layout/IconCircleList"/>
    <dgm:cxn modelId="{787B9403-FECD-443A-A866-1D33FA0F1C83}" type="presParOf" srcId="{40EF3B4C-157D-40F0-8BF7-2D88066B7098}" destId="{54637C0F-3E76-4D59-A848-345B05D36537}" srcOrd="3" destOrd="0" presId="urn:microsoft.com/office/officeart/2018/2/layout/IconCircleList"/>
    <dgm:cxn modelId="{01A972D4-A08D-4D4B-AEAB-34A649AD54CC}" type="presParOf" srcId="{40EF3B4C-157D-40F0-8BF7-2D88066B7098}" destId="{07BD6E98-4F8B-4274-B532-48C50C1D94C7}" srcOrd="4" destOrd="0" presId="urn:microsoft.com/office/officeart/2018/2/layout/IconCircleList"/>
    <dgm:cxn modelId="{2AE69BC2-632E-4084-BB76-48D66CD70242}" type="presParOf" srcId="{07BD6E98-4F8B-4274-B532-48C50C1D94C7}" destId="{53C86A07-6140-4B53-A751-8D2DA6C32E65}" srcOrd="0" destOrd="0" presId="urn:microsoft.com/office/officeart/2018/2/layout/IconCircleList"/>
    <dgm:cxn modelId="{7046FC7B-B157-41FA-A9E2-C9B3E39D22C2}" type="presParOf" srcId="{07BD6E98-4F8B-4274-B532-48C50C1D94C7}" destId="{20133628-62C3-4079-9230-D4836F05A676}" srcOrd="1" destOrd="0" presId="urn:microsoft.com/office/officeart/2018/2/layout/IconCircleList"/>
    <dgm:cxn modelId="{FDCD1187-DC8B-4429-93B3-6FD09C5D3B15}" type="presParOf" srcId="{07BD6E98-4F8B-4274-B532-48C50C1D94C7}" destId="{714271D5-F379-4333-9C78-3270C7F77AB6}" srcOrd="2" destOrd="0" presId="urn:microsoft.com/office/officeart/2018/2/layout/IconCircleList"/>
    <dgm:cxn modelId="{05C6FB19-676D-4E69-9CE2-38FE5690BEEF}" type="presParOf" srcId="{07BD6E98-4F8B-4274-B532-48C50C1D94C7}" destId="{B9935E33-1A5F-48CC-8396-8F54F4F38155}"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EE3459-52FD-7C4C-8DDA-5924D5740283}">
      <dsp:nvSpPr>
        <dsp:cNvPr id="0" name=""/>
        <dsp:cNvSpPr/>
      </dsp:nvSpPr>
      <dsp:spPr>
        <a:xfrm>
          <a:off x="59047" y="917"/>
          <a:ext cx="4159001" cy="4159001"/>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nl-NL" sz="3300" kern="1200"/>
            <a:t>In dit IBS ga je je bezighouden met de inrichting van een gebied. </a:t>
          </a:r>
          <a:endParaRPr lang="en-US" sz="3300" kern="1200"/>
        </a:p>
      </dsp:txBody>
      <dsp:txXfrm>
        <a:off x="668119" y="609989"/>
        <a:ext cx="2940857" cy="2940857"/>
      </dsp:txXfrm>
    </dsp:sp>
    <dsp:sp modelId="{6B68D514-E4D1-C241-B823-B738399A584D}">
      <dsp:nvSpPr>
        <dsp:cNvPr id="0" name=""/>
        <dsp:cNvSpPr/>
      </dsp:nvSpPr>
      <dsp:spPr>
        <a:xfrm rot="5400000">
          <a:off x="4561167" y="1529350"/>
          <a:ext cx="1455650" cy="1102135"/>
        </a:xfrm>
        <a:prstGeom prst="triangl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5370F43-5406-3349-B739-2FBF0BC39CAC}">
      <dsp:nvSpPr>
        <dsp:cNvPr id="0" name=""/>
        <dsp:cNvSpPr/>
      </dsp:nvSpPr>
      <dsp:spPr>
        <a:xfrm>
          <a:off x="6297550" y="917"/>
          <a:ext cx="4159001" cy="4159001"/>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nl-NL" sz="3300" kern="1200" dirty="0"/>
            <a:t>Voor lifestyle: Het stimuleren van een gezonde leefstijl</a:t>
          </a:r>
          <a:endParaRPr lang="en-US" sz="3300" kern="1200" dirty="0"/>
        </a:p>
      </dsp:txBody>
      <dsp:txXfrm>
        <a:off x="6906622" y="609989"/>
        <a:ext cx="2940857" cy="29408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46EA92-1ADE-4B88-8C9C-FE26D31EA047}">
      <dsp:nvSpPr>
        <dsp:cNvPr id="0" name=""/>
        <dsp:cNvSpPr/>
      </dsp:nvSpPr>
      <dsp:spPr>
        <a:xfrm>
          <a:off x="198722" y="1510791"/>
          <a:ext cx="910877" cy="91087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9324A3-95BB-40F6-A26B-467A5439F290}">
      <dsp:nvSpPr>
        <dsp:cNvPr id="0" name=""/>
        <dsp:cNvSpPr/>
      </dsp:nvSpPr>
      <dsp:spPr>
        <a:xfrm>
          <a:off x="390007" y="1702076"/>
          <a:ext cx="528308" cy="52830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796B757-3806-48E1-BCDA-DAE8C251D6BC}">
      <dsp:nvSpPr>
        <dsp:cNvPr id="0" name=""/>
        <dsp:cNvSpPr/>
      </dsp:nvSpPr>
      <dsp:spPr>
        <a:xfrm>
          <a:off x="1304788" y="1510791"/>
          <a:ext cx="2147067" cy="910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nl-NL" sz="2000" kern="1200"/>
            <a:t>Wat verstaan we onder een gezonde leefstijl?</a:t>
          </a:r>
          <a:endParaRPr lang="en-US" sz="2000" kern="1200"/>
        </a:p>
      </dsp:txBody>
      <dsp:txXfrm>
        <a:off x="1304788" y="1510791"/>
        <a:ext cx="2147067" cy="910877"/>
      </dsp:txXfrm>
    </dsp:sp>
    <dsp:sp modelId="{8859E42A-6C14-401F-ADEC-9F36898C59E1}">
      <dsp:nvSpPr>
        <dsp:cNvPr id="0" name=""/>
        <dsp:cNvSpPr/>
      </dsp:nvSpPr>
      <dsp:spPr>
        <a:xfrm>
          <a:off x="3825966" y="1510791"/>
          <a:ext cx="910877" cy="91087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D5A24F-1211-4495-8039-6EBAE9FD10E7}">
      <dsp:nvSpPr>
        <dsp:cNvPr id="0" name=""/>
        <dsp:cNvSpPr/>
      </dsp:nvSpPr>
      <dsp:spPr>
        <a:xfrm>
          <a:off x="4017250" y="1702076"/>
          <a:ext cx="528308" cy="52830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86C1991-1472-4741-8483-81C1E39DCA57}">
      <dsp:nvSpPr>
        <dsp:cNvPr id="0" name=""/>
        <dsp:cNvSpPr/>
      </dsp:nvSpPr>
      <dsp:spPr>
        <a:xfrm>
          <a:off x="4932031" y="1510791"/>
          <a:ext cx="2147067" cy="910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nl-NL" sz="2000" kern="1200"/>
            <a:t>Wat is gezonde voeding?</a:t>
          </a:r>
          <a:endParaRPr lang="en-US" sz="2000" kern="1200"/>
        </a:p>
      </dsp:txBody>
      <dsp:txXfrm>
        <a:off x="4932031" y="1510791"/>
        <a:ext cx="2147067" cy="910877"/>
      </dsp:txXfrm>
    </dsp:sp>
    <dsp:sp modelId="{53C86A07-6140-4B53-A751-8D2DA6C32E65}">
      <dsp:nvSpPr>
        <dsp:cNvPr id="0" name=""/>
        <dsp:cNvSpPr/>
      </dsp:nvSpPr>
      <dsp:spPr>
        <a:xfrm>
          <a:off x="7453209" y="1510791"/>
          <a:ext cx="910877" cy="91087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133628-62C3-4079-9230-D4836F05A676}">
      <dsp:nvSpPr>
        <dsp:cNvPr id="0" name=""/>
        <dsp:cNvSpPr/>
      </dsp:nvSpPr>
      <dsp:spPr>
        <a:xfrm>
          <a:off x="7644494" y="1702076"/>
          <a:ext cx="528308" cy="52830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9935E33-1A5F-48CC-8396-8F54F4F38155}">
      <dsp:nvSpPr>
        <dsp:cNvPr id="0" name=""/>
        <dsp:cNvSpPr/>
      </dsp:nvSpPr>
      <dsp:spPr>
        <a:xfrm>
          <a:off x="8559275" y="1510791"/>
          <a:ext cx="2147067" cy="910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nl-NL" sz="2000" kern="1200"/>
            <a:t>Wat zijn de voordelen?</a:t>
          </a:r>
          <a:endParaRPr lang="en-US" sz="2000" kern="1200"/>
        </a:p>
      </dsp:txBody>
      <dsp:txXfrm>
        <a:off x="8559275" y="1510791"/>
        <a:ext cx="2147067" cy="910877"/>
      </dsp:txXfrm>
    </dsp:sp>
  </dsp:spTree>
</dsp:drawing>
</file>

<file path=ppt/diagrams/layout1.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071BED-18C4-C747-BB28-6F0C38822F95}" type="datetimeFigureOut">
              <a:rPr lang="nl-NL" smtClean="0"/>
              <a:t>24-04-20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C0BD39-5344-1E40-83B2-C1C32A150427}" type="slidenum">
              <a:rPr lang="nl-NL" smtClean="0"/>
              <a:t>‹nr.›</a:t>
            </a:fld>
            <a:endParaRPr lang="nl-NL"/>
          </a:p>
        </p:txBody>
      </p:sp>
    </p:spTree>
    <p:extLst>
      <p:ext uri="{BB962C8B-B14F-4D97-AF65-F5344CB8AC3E}">
        <p14:creationId xmlns:p14="http://schemas.microsoft.com/office/powerpoint/2010/main" val="2553302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9C0BD39-5344-1E40-83B2-C1C32A150427}" type="slidenum">
              <a:rPr lang="nl-NL" smtClean="0"/>
              <a:t>4</a:t>
            </a:fld>
            <a:endParaRPr lang="nl-NL"/>
          </a:p>
        </p:txBody>
      </p:sp>
    </p:spTree>
    <p:extLst>
      <p:ext uri="{BB962C8B-B14F-4D97-AF65-F5344CB8AC3E}">
        <p14:creationId xmlns:p14="http://schemas.microsoft.com/office/powerpoint/2010/main" val="2335524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4/24/20</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345122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4/24/20</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3198616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4/24/20</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810507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4/24/20</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888231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4/24/20</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608377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4/24/20</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744968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4/24/20</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727726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4/24/20</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3395861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4/24/20</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3650116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4/24/20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2484684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4/24/20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1407430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4/24/20</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3347193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4/24/20</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‹nr.›</a:t>
            </a:fld>
            <a:endParaRPr lang="en-US"/>
          </a:p>
        </p:txBody>
      </p:sp>
    </p:spTree>
    <p:extLst>
      <p:ext uri="{BB962C8B-B14F-4D97-AF65-F5344CB8AC3E}">
        <p14:creationId xmlns:p14="http://schemas.microsoft.com/office/powerpoint/2010/main" val="332708131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62" r:id="rId5"/>
    <p:sldLayoutId id="2147483663" r:id="rId6"/>
    <p:sldLayoutId id="2147483669" r:id="rId7"/>
    <p:sldLayoutId id="2147483664" r:id="rId8"/>
    <p:sldLayoutId id="2147483665" r:id="rId9"/>
    <p:sldLayoutId id="2147483666" r:id="rId10"/>
    <p:sldLayoutId id="2147483667" r:id="rId11"/>
    <p:sldLayoutId id="2147483668" r:id="rId1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parool.nl/columns-opinie/overleven-begint-bij-gezonder-leven-en-eten~b3c308ec/?referer=https%3A%2F%2Fwww.google.com%2F" TargetMode="External"/><Relationship Id="rId2" Type="http://schemas.openxmlformats.org/officeDocument/2006/relationships/hyperlink" Target="https://www.ad.nl/gezond/hoogleraar-legt-verband-tussen-obesitas-en-corona-uit-dikke-buik-is-een-risico~a0ce07c0/" TargetMode="External"/><Relationship Id="rId1" Type="http://schemas.openxmlformats.org/officeDocument/2006/relationships/slideLayout" Target="../slideLayouts/slideLayout2.xml"/><Relationship Id="rId5" Type="http://schemas.openxmlformats.org/officeDocument/2006/relationships/image" Target="../media/image22.tiff"/><Relationship Id="rId4" Type="http://schemas.openxmlformats.org/officeDocument/2006/relationships/image" Target="../media/image21.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9.tiff"/><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hyperlink" Target="https://youtu.be/SByymar3bds" TargetMode="Externa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youtu.be/gkF_uvI5Byc"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youtu.be/jYFZTuD6vtI" TargetMode="External"/><Relationship Id="rId2" Type="http://schemas.openxmlformats.org/officeDocument/2006/relationships/hyperlink" Target="https://www.instock.n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F8BDCB2-5052-D34F-A56D-120DC5D9C6C6}"/>
              </a:ext>
            </a:extLst>
          </p:cNvPr>
          <p:cNvSpPr>
            <a:spLocks noGrp="1"/>
          </p:cNvSpPr>
          <p:nvPr>
            <p:ph type="ctrTitle"/>
          </p:nvPr>
        </p:nvSpPr>
        <p:spPr>
          <a:xfrm>
            <a:off x="643468" y="643467"/>
            <a:ext cx="4620584" cy="4567137"/>
          </a:xfrm>
        </p:spPr>
        <p:txBody>
          <a:bodyPr>
            <a:normAutofit/>
          </a:bodyPr>
          <a:lstStyle/>
          <a:p>
            <a:r>
              <a:rPr lang="nl-NL" dirty="0"/>
              <a:t>Gezonde leefstijl en omgeving</a:t>
            </a:r>
          </a:p>
        </p:txBody>
      </p:sp>
      <p:sp>
        <p:nvSpPr>
          <p:cNvPr id="3" name="Ondertitel 2">
            <a:extLst>
              <a:ext uri="{FF2B5EF4-FFF2-40B4-BE49-F238E27FC236}">
                <a16:creationId xmlns:a16="http://schemas.microsoft.com/office/drawing/2014/main" id="{326D632A-DC20-BD4F-89C7-263DACF60CA5}"/>
              </a:ext>
            </a:extLst>
          </p:cNvPr>
          <p:cNvSpPr>
            <a:spLocks noGrp="1"/>
          </p:cNvSpPr>
          <p:nvPr>
            <p:ph type="subTitle" idx="1"/>
          </p:nvPr>
        </p:nvSpPr>
        <p:spPr>
          <a:xfrm>
            <a:off x="643467" y="5277684"/>
            <a:ext cx="4620584" cy="775494"/>
          </a:xfrm>
        </p:spPr>
        <p:txBody>
          <a:bodyPr>
            <a:normAutofit fontScale="92500" lnSpcReduction="10000"/>
          </a:bodyPr>
          <a:lstStyle/>
          <a:p>
            <a:pPr>
              <a:lnSpc>
                <a:spcPct val="90000"/>
              </a:lnSpc>
            </a:pPr>
            <a:r>
              <a:rPr lang="nl-NL" sz="1500" dirty="0"/>
              <a:t>Leerjaar 1, periode 4, week 1</a:t>
            </a:r>
          </a:p>
          <a:p>
            <a:pPr>
              <a:lnSpc>
                <a:spcPct val="90000"/>
              </a:lnSpc>
            </a:pPr>
            <a:r>
              <a:rPr lang="nl-NL" sz="1500" dirty="0"/>
              <a:t>Beinvloeden van gedrag, Voedselverspilling, ladder van Moerman </a:t>
            </a:r>
          </a:p>
        </p:txBody>
      </p:sp>
      <p:pic>
        <p:nvPicPr>
          <p:cNvPr id="4" name="Picture 3">
            <a:extLst>
              <a:ext uri="{FF2B5EF4-FFF2-40B4-BE49-F238E27FC236}">
                <a16:creationId xmlns:a16="http://schemas.microsoft.com/office/drawing/2014/main" id="{A234BEB6-C87C-498E-8669-E2F00F1054A8}"/>
              </a:ext>
            </a:extLst>
          </p:cNvPr>
          <p:cNvPicPr>
            <a:picLocks noChangeAspect="1"/>
          </p:cNvPicPr>
          <p:nvPr/>
        </p:nvPicPr>
        <p:blipFill rotWithShape="1">
          <a:blip r:embed="rId2"/>
          <a:srcRect l="14108" r="2568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453727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Graphic 1">
            <a:extLst>
              <a:ext uri="{FF2B5EF4-FFF2-40B4-BE49-F238E27FC236}">
                <a16:creationId xmlns:a16="http://schemas.microsoft.com/office/drawing/2014/main" id="{0D57E7FA-E8FC-45AC-868F-CDC814493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599854" y="527562"/>
            <a:ext cx="6992292" cy="5102484"/>
          </a:xfrm>
          <a:custGeom>
            <a:avLst/>
            <a:gdLst/>
            <a:ahLst/>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useBgFill="1">
        <p:nvSpPr>
          <p:cNvPr id="12" name="Rectangle 11">
            <a:extLst>
              <a:ext uri="{FF2B5EF4-FFF2-40B4-BE49-F238E27FC236}">
                <a16:creationId xmlns:a16="http://schemas.microsoft.com/office/drawing/2014/main" id="{FA69AAE0-49D5-4C8B-8BA2-55898C00E0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Tijdelijke aanduiding voor inhoud 3">
            <a:extLst>
              <a:ext uri="{FF2B5EF4-FFF2-40B4-BE49-F238E27FC236}">
                <a16:creationId xmlns:a16="http://schemas.microsoft.com/office/drawing/2014/main" id="{916E4804-17E2-7642-96FD-D0521BD097C4}"/>
              </a:ext>
            </a:extLst>
          </p:cNvPr>
          <p:cNvPicPr>
            <a:picLocks noGrp="1" noChangeAspect="1"/>
          </p:cNvPicPr>
          <p:nvPr>
            <p:ph idx="1"/>
          </p:nvPr>
        </p:nvPicPr>
        <p:blipFill rotWithShape="1">
          <a:blip r:embed="rId2"/>
          <a:srcRect l="21960" r="4703" b="-1"/>
          <a:stretch/>
        </p:blipFill>
        <p:spPr>
          <a:xfrm>
            <a:off x="-1" y="-1"/>
            <a:ext cx="7534640" cy="6857984"/>
          </a:xfrm>
          <a:custGeom>
            <a:avLst/>
            <a:gdLst/>
            <a:ahLst/>
            <a:cxnLst/>
            <a:rect l="l" t="t" r="r" b="b"/>
            <a:pathLst>
              <a:path w="7534640" h="6857984">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447233" y="4124161"/>
                  <a:pt x="4350312" y="4197688"/>
                  <a:pt x="4483996" y="4348083"/>
                </a:cubicBezTo>
                <a:cubicBezTo>
                  <a:pt x="4644419" y="4344742"/>
                  <a:pt x="4627708" y="4598742"/>
                  <a:pt x="4788129" y="4561979"/>
                </a:cubicBezTo>
                <a:cubicBezTo>
                  <a:pt x="4754709" y="4678954"/>
                  <a:pt x="4641076" y="4618795"/>
                  <a:pt x="4600971" y="4705690"/>
                </a:cubicBezTo>
                <a:cubicBezTo>
                  <a:pt x="4684524" y="4779217"/>
                  <a:pt x="4844945" y="4725744"/>
                  <a:pt x="4871683" y="4879480"/>
                </a:cubicBezTo>
                <a:cubicBezTo>
                  <a:pt x="4838262" y="5039902"/>
                  <a:pt x="4945210" y="5019849"/>
                  <a:pt x="5032105" y="5029876"/>
                </a:cubicBezTo>
                <a:cubicBezTo>
                  <a:pt x="5239317" y="5049930"/>
                  <a:pt x="5439843" y="5063297"/>
                  <a:pt x="5643713" y="5096719"/>
                </a:cubicBezTo>
                <a:cubicBezTo>
                  <a:pt x="5693844" y="5106745"/>
                  <a:pt x="5810819" y="5083350"/>
                  <a:pt x="5800794" y="5186956"/>
                </a:cubicBezTo>
                <a:cubicBezTo>
                  <a:pt x="5790767" y="5270508"/>
                  <a:pt x="5700529" y="5240431"/>
                  <a:pt x="5643713" y="5243772"/>
                </a:cubicBezTo>
                <a:cubicBezTo>
                  <a:pt x="5329553" y="5283879"/>
                  <a:pt x="5012052" y="5220378"/>
                  <a:pt x="4701235" y="5223719"/>
                </a:cubicBezTo>
                <a:cubicBezTo>
                  <a:pt x="4664472" y="5223719"/>
                  <a:pt x="4657787" y="5334009"/>
                  <a:pt x="4577576" y="5297246"/>
                </a:cubicBezTo>
                <a:cubicBezTo>
                  <a:pt x="4788129" y="5397510"/>
                  <a:pt x="5767372" y="5424248"/>
                  <a:pt x="6094900" y="5477721"/>
                </a:cubicBezTo>
                <a:cubicBezTo>
                  <a:pt x="5754004" y="5858724"/>
                  <a:pt x="5429817" y="5628117"/>
                  <a:pt x="5159105" y="5842012"/>
                </a:cubicBezTo>
                <a:cubicBezTo>
                  <a:pt x="5159105" y="5842012"/>
                  <a:pt x="5212580" y="5842012"/>
                  <a:pt x="5443187" y="5912197"/>
                </a:cubicBezTo>
                <a:cubicBezTo>
                  <a:pt x="5627002" y="5969012"/>
                  <a:pt x="5536765" y="6049223"/>
                  <a:pt x="6001321" y="6202962"/>
                </a:cubicBezTo>
                <a:cubicBezTo>
                  <a:pt x="5824188" y="6253093"/>
                  <a:pt x="5593581" y="6156172"/>
                  <a:pt x="5506685" y="6416857"/>
                </a:cubicBezTo>
                <a:cubicBezTo>
                  <a:pt x="5643713" y="6463648"/>
                  <a:pt x="5807477" y="6420200"/>
                  <a:pt x="5904398" y="6543858"/>
                </a:cubicBezTo>
                <a:cubicBezTo>
                  <a:pt x="5934478" y="6580622"/>
                  <a:pt x="5964557" y="6604017"/>
                  <a:pt x="6001321" y="6624068"/>
                </a:cubicBezTo>
                <a:cubicBezTo>
                  <a:pt x="5984612" y="6630754"/>
                  <a:pt x="5964557" y="6637437"/>
                  <a:pt x="5951188" y="6644121"/>
                </a:cubicBezTo>
                <a:cubicBezTo>
                  <a:pt x="5977925" y="6667518"/>
                  <a:pt x="6663060" y="6794517"/>
                  <a:pt x="6836850" y="6797860"/>
                </a:cubicBezTo>
                <a:cubicBezTo>
                  <a:pt x="6761652" y="6822926"/>
                  <a:pt x="6636845" y="6844075"/>
                  <a:pt x="6553814" y="6856412"/>
                </a:cubicBezTo>
                <a:lnTo>
                  <a:pt x="6542822" y="6857984"/>
                </a:lnTo>
                <a:lnTo>
                  <a:pt x="0" y="6857984"/>
                </a:lnTo>
                <a:close/>
              </a:path>
            </a:pathLst>
          </a:custGeom>
        </p:spPr>
      </p:pic>
      <p:sp>
        <p:nvSpPr>
          <p:cNvPr id="2" name="Titel 1">
            <a:extLst>
              <a:ext uri="{FF2B5EF4-FFF2-40B4-BE49-F238E27FC236}">
                <a16:creationId xmlns:a16="http://schemas.microsoft.com/office/drawing/2014/main" id="{C24DEA87-C81D-8942-AF1D-BE30C2FD92D2}"/>
              </a:ext>
            </a:extLst>
          </p:cNvPr>
          <p:cNvSpPr>
            <a:spLocks noGrp="1"/>
          </p:cNvSpPr>
          <p:nvPr>
            <p:ph type="title"/>
          </p:nvPr>
        </p:nvSpPr>
        <p:spPr>
          <a:xfrm>
            <a:off x="6343650" y="4181474"/>
            <a:ext cx="5505814" cy="1471335"/>
          </a:xfrm>
        </p:spPr>
        <p:txBody>
          <a:bodyPr vert="horz" lIns="91440" tIns="45720" rIns="91440" bIns="45720" rtlCol="0" anchor="b">
            <a:normAutofit/>
          </a:bodyPr>
          <a:lstStyle/>
          <a:p>
            <a:r>
              <a:rPr lang="en-US" sz="4400"/>
              <a:t>Voedselverspilling door Coronacrisis</a:t>
            </a:r>
          </a:p>
        </p:txBody>
      </p:sp>
      <p:pic>
        <p:nvPicPr>
          <p:cNvPr id="5" name="Afbeelding 4">
            <a:extLst>
              <a:ext uri="{FF2B5EF4-FFF2-40B4-BE49-F238E27FC236}">
                <a16:creationId xmlns:a16="http://schemas.microsoft.com/office/drawing/2014/main" id="{0A42B4ED-D762-BA4E-9DCA-C15B72411DC2}"/>
              </a:ext>
            </a:extLst>
          </p:cNvPr>
          <p:cNvPicPr>
            <a:picLocks noChangeAspect="1"/>
          </p:cNvPicPr>
          <p:nvPr/>
        </p:nvPicPr>
        <p:blipFill rotWithShape="1">
          <a:blip r:embed="rId3"/>
          <a:srcRect l="19548" r="9977"/>
          <a:stretch/>
        </p:blipFill>
        <p:spPr>
          <a:xfrm>
            <a:off x="7653538" y="3"/>
            <a:ext cx="4538463"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p:spPr>
      </p:pic>
    </p:spTree>
    <p:extLst>
      <p:ext uri="{BB962C8B-B14F-4D97-AF65-F5344CB8AC3E}">
        <p14:creationId xmlns:p14="http://schemas.microsoft.com/office/powerpoint/2010/main" val="3650775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11">
            <a:extLst>
              <a:ext uri="{FF2B5EF4-FFF2-40B4-BE49-F238E27FC236}">
                <a16:creationId xmlns:a16="http://schemas.microsoft.com/office/drawing/2014/main" id="{13B7BB51-92B8-4089-8DAB-1202A4D1C6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315111"/>
            <a:ext cx="3021543" cy="1435442"/>
          </a:xfrm>
          <a:custGeom>
            <a:avLst/>
            <a:gdLst/>
            <a:ahLst/>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useBgFill="1">
        <p:nvSpPr>
          <p:cNvPr id="14" name="Rectangle 13">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0DE92DF-4769-4DE9-93FD-EE312718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3802A9D6-F862-A74B-A568-D84E346F12EC}"/>
              </a:ext>
            </a:extLst>
          </p:cNvPr>
          <p:cNvSpPr>
            <a:spLocks noGrp="1"/>
          </p:cNvSpPr>
          <p:nvPr>
            <p:ph type="title"/>
          </p:nvPr>
        </p:nvSpPr>
        <p:spPr>
          <a:xfrm>
            <a:off x="838201" y="643467"/>
            <a:ext cx="3888526" cy="1800526"/>
          </a:xfrm>
        </p:spPr>
        <p:txBody>
          <a:bodyPr vert="horz" lIns="91440" tIns="45720" rIns="91440" bIns="45720" rtlCol="0" anchor="ctr">
            <a:normAutofit/>
          </a:bodyPr>
          <a:lstStyle/>
          <a:p>
            <a:r>
              <a:rPr lang="en-US"/>
              <a:t>Ladder van Moerman</a:t>
            </a:r>
          </a:p>
        </p:txBody>
      </p:sp>
      <p:sp>
        <p:nvSpPr>
          <p:cNvPr id="3" name="Tijdelijke aanduiding voor inhoud 2">
            <a:extLst>
              <a:ext uri="{FF2B5EF4-FFF2-40B4-BE49-F238E27FC236}">
                <a16:creationId xmlns:a16="http://schemas.microsoft.com/office/drawing/2014/main" id="{6CC26006-4F29-7B49-B1F3-C24C26488D27}"/>
              </a:ext>
            </a:extLst>
          </p:cNvPr>
          <p:cNvSpPr>
            <a:spLocks noGrp="1"/>
          </p:cNvSpPr>
          <p:nvPr>
            <p:ph sz="half" idx="1"/>
          </p:nvPr>
        </p:nvSpPr>
        <p:spPr>
          <a:xfrm>
            <a:off x="838201" y="2623381"/>
            <a:ext cx="3888528" cy="3553581"/>
          </a:xfrm>
        </p:spPr>
        <p:txBody>
          <a:bodyPr vert="horz" lIns="91440" tIns="45720" rIns="91440" bIns="45720" rtlCol="0">
            <a:normAutofit/>
          </a:bodyPr>
          <a:lstStyle/>
          <a:p>
            <a:r>
              <a:rPr lang="en-US" sz="2000" dirty="0"/>
              <a:t>De Ladder van </a:t>
            </a:r>
            <a:r>
              <a:rPr lang="en-US" sz="2000" dirty="0" err="1"/>
              <a:t>Moerman</a:t>
            </a:r>
            <a:r>
              <a:rPr lang="en-US" sz="2000" dirty="0"/>
              <a:t> is </a:t>
            </a:r>
            <a:r>
              <a:rPr lang="en-US" sz="2000" dirty="0" err="1"/>
              <a:t>een</a:t>
            </a:r>
            <a:r>
              <a:rPr lang="en-US" sz="2000" dirty="0"/>
              <a:t> instrument in '</a:t>
            </a:r>
            <a:r>
              <a:rPr lang="en-US" sz="2000" dirty="0" err="1"/>
              <a:t>afvalland</a:t>
            </a:r>
            <a:r>
              <a:rPr lang="en-US" sz="2000" dirty="0"/>
              <a:t>' </a:t>
            </a:r>
            <a:r>
              <a:rPr lang="en-US" sz="2000" dirty="0" err="1"/>
              <a:t>dat</a:t>
            </a:r>
            <a:r>
              <a:rPr lang="en-US" sz="2000" dirty="0"/>
              <a:t> </a:t>
            </a:r>
            <a:r>
              <a:rPr lang="en-US" sz="2000" dirty="0" err="1"/>
              <a:t>beschrijft</a:t>
            </a:r>
            <a:r>
              <a:rPr lang="en-US" sz="2000" dirty="0"/>
              <a:t> hoe je het </a:t>
            </a:r>
            <a:r>
              <a:rPr lang="en-US" sz="2000" dirty="0" err="1"/>
              <a:t>meest</a:t>
            </a:r>
            <a:r>
              <a:rPr lang="en-US" sz="2000" dirty="0"/>
              <a:t> </a:t>
            </a:r>
            <a:r>
              <a:rPr lang="en-US" sz="2000" dirty="0" err="1"/>
              <a:t>efficiënt</a:t>
            </a:r>
            <a:r>
              <a:rPr lang="en-US" sz="2000" dirty="0"/>
              <a:t> om </a:t>
            </a:r>
            <a:r>
              <a:rPr lang="en-US" sz="2000" dirty="0" err="1"/>
              <a:t>kan</a:t>
            </a:r>
            <a:r>
              <a:rPr lang="en-US" sz="2000" dirty="0"/>
              <a:t> </a:t>
            </a:r>
            <a:r>
              <a:rPr lang="en-US" sz="2000" dirty="0" err="1"/>
              <a:t>gaan</a:t>
            </a:r>
            <a:r>
              <a:rPr lang="en-US" sz="2000" dirty="0"/>
              <a:t> met </a:t>
            </a:r>
            <a:r>
              <a:rPr lang="en-US" sz="2000" dirty="0" err="1"/>
              <a:t>afvalstromen</a:t>
            </a:r>
            <a:r>
              <a:rPr lang="en-US" sz="2000" dirty="0"/>
              <a:t>. </a:t>
            </a:r>
            <a:r>
              <a:rPr lang="en-US" sz="2000" dirty="0" err="1"/>
              <a:t>Moerman</a:t>
            </a:r>
            <a:r>
              <a:rPr lang="en-US" sz="2000" dirty="0"/>
              <a:t> </a:t>
            </a:r>
            <a:r>
              <a:rPr lang="en-US" sz="2000" dirty="0" err="1"/>
              <a:t>laat</a:t>
            </a:r>
            <a:r>
              <a:rPr lang="en-US" sz="2000" dirty="0"/>
              <a:t> </a:t>
            </a:r>
            <a:r>
              <a:rPr lang="en-US" sz="2000" dirty="0" err="1"/>
              <a:t>zien</a:t>
            </a:r>
            <a:r>
              <a:rPr lang="en-US" sz="2000" dirty="0"/>
              <a:t> hoe </a:t>
            </a:r>
            <a:r>
              <a:rPr lang="en-US" sz="2000" dirty="0" err="1"/>
              <a:t>dat</a:t>
            </a:r>
            <a:r>
              <a:rPr lang="en-US" sz="2000" dirty="0"/>
              <a:t> </a:t>
            </a:r>
            <a:r>
              <a:rPr lang="en-US" sz="2000" dirty="0" err="1"/>
              <a:t>werkt</a:t>
            </a:r>
            <a:r>
              <a:rPr lang="en-US" sz="2000" dirty="0"/>
              <a:t> </a:t>
            </a:r>
            <a:r>
              <a:rPr lang="en-US" sz="2000" dirty="0" err="1"/>
              <a:t>voor</a:t>
            </a:r>
            <a:r>
              <a:rPr lang="en-US" sz="2000" dirty="0"/>
              <a:t> </a:t>
            </a:r>
            <a:r>
              <a:rPr lang="en-US" sz="2000" dirty="0" err="1"/>
              <a:t>voedsel</a:t>
            </a:r>
            <a:r>
              <a:rPr lang="en-US" sz="2000" dirty="0"/>
              <a:t>. </a:t>
            </a:r>
            <a:r>
              <a:rPr lang="en-US" sz="2000" dirty="0" err="1"/>
              <a:t>Preventie</a:t>
            </a:r>
            <a:r>
              <a:rPr lang="en-US" sz="2000" dirty="0"/>
              <a:t> van </a:t>
            </a:r>
            <a:r>
              <a:rPr lang="en-US" sz="2000" dirty="0" err="1"/>
              <a:t>voedselverliezen</a:t>
            </a:r>
            <a:r>
              <a:rPr lang="en-US" sz="2000" dirty="0"/>
              <a:t> is </a:t>
            </a:r>
            <a:r>
              <a:rPr lang="en-US" sz="2000" dirty="0" err="1"/>
              <a:t>daarbij</a:t>
            </a:r>
            <a:r>
              <a:rPr lang="en-US" sz="2000" dirty="0"/>
              <a:t> de </a:t>
            </a:r>
            <a:r>
              <a:rPr lang="en-US" sz="2000" dirty="0" err="1"/>
              <a:t>hoogste</a:t>
            </a:r>
            <a:r>
              <a:rPr lang="en-US" sz="2000" dirty="0"/>
              <a:t> </a:t>
            </a:r>
            <a:r>
              <a:rPr lang="en-US" sz="2000" dirty="0" err="1"/>
              <a:t>trede</a:t>
            </a:r>
            <a:r>
              <a:rPr lang="en-US" sz="2000" dirty="0"/>
              <a:t> in de ladder.</a:t>
            </a:r>
          </a:p>
        </p:txBody>
      </p:sp>
      <p:pic>
        <p:nvPicPr>
          <p:cNvPr id="7" name="Tijdelijke aanduiding voor inhoud 6" descr="Afbeelding met schermafbeelding&#10;&#10;Automatisch gegenereerde beschrijving">
            <a:extLst>
              <a:ext uri="{FF2B5EF4-FFF2-40B4-BE49-F238E27FC236}">
                <a16:creationId xmlns:a16="http://schemas.microsoft.com/office/drawing/2014/main" id="{78750D5D-A2EA-CF44-A706-4F0F088D6472}"/>
              </a:ext>
            </a:extLst>
          </p:cNvPr>
          <p:cNvPicPr>
            <a:picLocks noGrp="1" noChangeAspect="1"/>
          </p:cNvPicPr>
          <p:nvPr>
            <p:ph sz="half" idx="2"/>
          </p:nvPr>
        </p:nvPicPr>
        <p:blipFill>
          <a:blip r:embed="rId2"/>
          <a:stretch>
            <a:fillRect/>
          </a:stretch>
        </p:blipFill>
        <p:spPr>
          <a:xfrm>
            <a:off x="6431911" y="2228647"/>
            <a:ext cx="6001866" cy="3601119"/>
          </a:xfrm>
          <a:prstGeom prst="rect">
            <a:avLst/>
          </a:prstGeom>
        </p:spPr>
      </p:pic>
    </p:spTree>
    <p:extLst>
      <p:ext uri="{BB962C8B-B14F-4D97-AF65-F5344CB8AC3E}">
        <p14:creationId xmlns:p14="http://schemas.microsoft.com/office/powerpoint/2010/main" val="2469982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34FD16D7-4EB3-40C2-A811-4F8DE52B3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1">
            <a:extLst>
              <a:ext uri="{FF2B5EF4-FFF2-40B4-BE49-F238E27FC236}">
                <a16:creationId xmlns:a16="http://schemas.microsoft.com/office/drawing/2014/main" id="{5C3C901A-B2F4-4A3C-BCDD-7C8D587EC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42310"/>
            <a:ext cx="12192000" cy="2515690"/>
          </a:xfrm>
          <a:custGeom>
            <a:avLst/>
            <a:gdLst>
              <a:gd name="connsiteX0" fmla="*/ 0 w 12192000"/>
              <a:gd name="connsiteY0" fmla="*/ 0 h 2515690"/>
              <a:gd name="connsiteX1" fmla="*/ 170442 w 12192000"/>
              <a:gd name="connsiteY1" fmla="*/ 96074 h 2515690"/>
              <a:gd name="connsiteX2" fmla="*/ 424739 w 12192000"/>
              <a:gd name="connsiteY2" fmla="*/ 224865 h 2515690"/>
              <a:gd name="connsiteX3" fmla="*/ 748273 w 12192000"/>
              <a:gd name="connsiteY3" fmla="*/ 373939 h 2515690"/>
              <a:gd name="connsiteX4" fmla="*/ 1037058 w 12192000"/>
              <a:gd name="connsiteY4" fmla="*/ 499994 h 2515690"/>
              <a:gd name="connsiteX5" fmla="*/ 1101312 w 12192000"/>
              <a:gd name="connsiteY5" fmla="*/ 428540 h 2515690"/>
              <a:gd name="connsiteX6" fmla="*/ 1367071 w 12192000"/>
              <a:gd name="connsiteY6" fmla="*/ 516118 h 2515690"/>
              <a:gd name="connsiteX7" fmla="*/ 2189943 w 12192000"/>
              <a:gd name="connsiteY7" fmla="*/ 794533 h 2515690"/>
              <a:gd name="connsiteX8" fmla="*/ 2390329 w 12192000"/>
              <a:gd name="connsiteY8" fmla="*/ 920897 h 2515690"/>
              <a:gd name="connsiteX9" fmla="*/ 2459570 w 12192000"/>
              <a:gd name="connsiteY9" fmla="*/ 983740 h 2515690"/>
              <a:gd name="connsiteX10" fmla="*/ 2503252 w 12192000"/>
              <a:gd name="connsiteY10" fmla="*/ 1000151 h 2515690"/>
              <a:gd name="connsiteX11" fmla="*/ 2503252 w 12192000"/>
              <a:gd name="connsiteY11" fmla="*/ 1008273 h 2515690"/>
              <a:gd name="connsiteX12" fmla="*/ 2511191 w 12192000"/>
              <a:gd name="connsiteY12" fmla="*/ 1009499 h 2515690"/>
              <a:gd name="connsiteX13" fmla="*/ 2565029 w 12192000"/>
              <a:gd name="connsiteY13" fmla="*/ 1015977 h 2515690"/>
              <a:gd name="connsiteX14" fmla="*/ 2593745 w 12192000"/>
              <a:gd name="connsiteY14" fmla="*/ 1019963 h 2515690"/>
              <a:gd name="connsiteX15" fmla="*/ 2591015 w 12192000"/>
              <a:gd name="connsiteY15" fmla="*/ 1019651 h 2515690"/>
              <a:gd name="connsiteX16" fmla="*/ 2590137 w 12192000"/>
              <a:gd name="connsiteY16" fmla="*/ 1019549 h 2515690"/>
              <a:gd name="connsiteX17" fmla="*/ 2589021 w 12192000"/>
              <a:gd name="connsiteY17" fmla="*/ 1019424 h 2515690"/>
              <a:gd name="connsiteX18" fmla="*/ 2591015 w 12192000"/>
              <a:gd name="connsiteY18" fmla="*/ 1019651 h 2515690"/>
              <a:gd name="connsiteX19" fmla="*/ 2602385 w 12192000"/>
              <a:gd name="connsiteY19" fmla="*/ 1020975 h 2515690"/>
              <a:gd name="connsiteX20" fmla="*/ 2614445 w 12192000"/>
              <a:gd name="connsiteY20" fmla="*/ 1022389 h 2515690"/>
              <a:gd name="connsiteX21" fmla="*/ 2614445 w 12192000"/>
              <a:gd name="connsiteY21" fmla="*/ 1020966 h 2515690"/>
              <a:gd name="connsiteX22" fmla="*/ 2676661 w 12192000"/>
              <a:gd name="connsiteY22" fmla="*/ 1029355 h 2515690"/>
              <a:gd name="connsiteX23" fmla="*/ 2788597 w 12192000"/>
              <a:gd name="connsiteY23" fmla="*/ 1048926 h 2515690"/>
              <a:gd name="connsiteX24" fmla="*/ 2812742 w 12192000"/>
              <a:gd name="connsiteY24" fmla="*/ 1057667 h 2515690"/>
              <a:gd name="connsiteX25" fmla="*/ 2970201 w 12192000"/>
              <a:gd name="connsiteY25" fmla="*/ 949091 h 2515690"/>
              <a:gd name="connsiteX26" fmla="*/ 3030610 w 12192000"/>
              <a:gd name="connsiteY26" fmla="*/ 1049340 h 2515690"/>
              <a:gd name="connsiteX27" fmla="*/ 3058913 w 12192000"/>
              <a:gd name="connsiteY27" fmla="*/ 1048085 h 2515690"/>
              <a:gd name="connsiteX28" fmla="*/ 3072697 w 12192000"/>
              <a:gd name="connsiteY28" fmla="*/ 1045316 h 2515690"/>
              <a:gd name="connsiteX29" fmla="*/ 3083305 w 12192000"/>
              <a:gd name="connsiteY29" fmla="*/ 1040550 h 2515690"/>
              <a:gd name="connsiteX30" fmla="*/ 3125603 w 12192000"/>
              <a:gd name="connsiteY30" fmla="*/ 1004583 h 2515690"/>
              <a:gd name="connsiteX31" fmla="*/ 3385106 w 12192000"/>
              <a:gd name="connsiteY31" fmla="*/ 1042233 h 2515690"/>
              <a:gd name="connsiteX32" fmla="*/ 3424945 w 12192000"/>
              <a:gd name="connsiteY32" fmla="*/ 1065268 h 2515690"/>
              <a:gd name="connsiteX33" fmla="*/ 3436948 w 12192000"/>
              <a:gd name="connsiteY33" fmla="*/ 1068018 h 2515690"/>
              <a:gd name="connsiteX34" fmla="*/ 3466714 w 12192000"/>
              <a:gd name="connsiteY34" fmla="*/ 1063419 h 2515690"/>
              <a:gd name="connsiteX35" fmla="*/ 3550909 w 12192000"/>
              <a:gd name="connsiteY35" fmla="*/ 1044511 h 2515690"/>
              <a:gd name="connsiteX36" fmla="*/ 3555900 w 12192000"/>
              <a:gd name="connsiteY36" fmla="*/ 1041996 h 2515690"/>
              <a:gd name="connsiteX37" fmla="*/ 3625978 w 12192000"/>
              <a:gd name="connsiteY37" fmla="*/ 1023459 h 2515690"/>
              <a:gd name="connsiteX38" fmla="*/ 3632465 w 12192000"/>
              <a:gd name="connsiteY38" fmla="*/ 1023522 h 2515690"/>
              <a:gd name="connsiteX39" fmla="*/ 3649063 w 12192000"/>
              <a:gd name="connsiteY39" fmla="*/ 1018726 h 2515690"/>
              <a:gd name="connsiteX40" fmla="*/ 3805954 w 12192000"/>
              <a:gd name="connsiteY40" fmla="*/ 917517 h 2515690"/>
              <a:gd name="connsiteX41" fmla="*/ 4020506 w 12192000"/>
              <a:gd name="connsiteY41" fmla="*/ 816231 h 2515690"/>
              <a:gd name="connsiteX42" fmla="*/ 4233682 w 12192000"/>
              <a:gd name="connsiteY42" fmla="*/ 799511 h 2515690"/>
              <a:gd name="connsiteX43" fmla="*/ 4306552 w 12192000"/>
              <a:gd name="connsiteY43" fmla="*/ 610207 h 2515690"/>
              <a:gd name="connsiteX44" fmla="*/ 4816604 w 12192000"/>
              <a:gd name="connsiteY44" fmla="*/ 773163 h 2515690"/>
              <a:gd name="connsiteX45" fmla="*/ 4916502 w 12192000"/>
              <a:gd name="connsiteY45" fmla="*/ 788104 h 2515690"/>
              <a:gd name="connsiteX46" fmla="*/ 5224415 w 12192000"/>
              <a:gd name="connsiteY46" fmla="*/ 674418 h 2515690"/>
              <a:gd name="connsiteX47" fmla="*/ 5274077 w 12192000"/>
              <a:gd name="connsiteY47" fmla="*/ 655978 h 2515690"/>
              <a:gd name="connsiteX48" fmla="*/ 5371217 w 12192000"/>
              <a:gd name="connsiteY48" fmla="*/ 614372 h 2515690"/>
              <a:gd name="connsiteX49" fmla="*/ 5364523 w 12192000"/>
              <a:gd name="connsiteY49" fmla="*/ 502501 h 2515690"/>
              <a:gd name="connsiteX50" fmla="*/ 5457871 w 12192000"/>
              <a:gd name="connsiteY50" fmla="*/ 558285 h 2515690"/>
              <a:gd name="connsiteX51" fmla="*/ 5750580 w 12192000"/>
              <a:gd name="connsiteY51" fmla="*/ 663503 h 2515690"/>
              <a:gd name="connsiteX52" fmla="*/ 5976618 w 12192000"/>
              <a:gd name="connsiteY52" fmla="*/ 582652 h 2515690"/>
              <a:gd name="connsiteX53" fmla="*/ 6009346 w 12192000"/>
              <a:gd name="connsiteY53" fmla="*/ 559470 h 2515690"/>
              <a:gd name="connsiteX54" fmla="*/ 6069735 w 12192000"/>
              <a:gd name="connsiteY54" fmla="*/ 587803 h 2515690"/>
              <a:gd name="connsiteX55" fmla="*/ 6270319 w 12192000"/>
              <a:gd name="connsiteY55" fmla="*/ 643982 h 2515690"/>
              <a:gd name="connsiteX56" fmla="*/ 6406781 w 12192000"/>
              <a:gd name="connsiteY56" fmla="*/ 672327 h 2515690"/>
              <a:gd name="connsiteX57" fmla="*/ 6469508 w 12192000"/>
              <a:gd name="connsiteY57" fmla="*/ 708574 h 2515690"/>
              <a:gd name="connsiteX58" fmla="*/ 6515869 w 12192000"/>
              <a:gd name="connsiteY58" fmla="*/ 715738 h 2515690"/>
              <a:gd name="connsiteX59" fmla="*/ 6725938 w 12192000"/>
              <a:gd name="connsiteY59" fmla="*/ 691128 h 2515690"/>
              <a:gd name="connsiteX60" fmla="*/ 6778240 w 12192000"/>
              <a:gd name="connsiteY60" fmla="*/ 678998 h 2515690"/>
              <a:gd name="connsiteX61" fmla="*/ 6806944 w 12192000"/>
              <a:gd name="connsiteY61" fmla="*/ 646178 h 2515690"/>
              <a:gd name="connsiteX62" fmla="*/ 6830632 w 12192000"/>
              <a:gd name="connsiteY62" fmla="*/ 633915 h 2515690"/>
              <a:gd name="connsiteX63" fmla="*/ 6858072 w 12192000"/>
              <a:gd name="connsiteY63" fmla="*/ 646178 h 2515690"/>
              <a:gd name="connsiteX64" fmla="*/ 6891322 w 12192000"/>
              <a:gd name="connsiteY64" fmla="*/ 678998 h 2515690"/>
              <a:gd name="connsiteX65" fmla="*/ 6951905 w 12192000"/>
              <a:gd name="connsiteY65" fmla="*/ 691128 h 2515690"/>
              <a:gd name="connsiteX66" fmla="*/ 7195246 w 12192000"/>
              <a:gd name="connsiteY66" fmla="*/ 715738 h 2515690"/>
              <a:gd name="connsiteX67" fmla="*/ 7248949 w 12192000"/>
              <a:gd name="connsiteY67" fmla="*/ 708574 h 2515690"/>
              <a:gd name="connsiteX68" fmla="*/ 7321609 w 12192000"/>
              <a:gd name="connsiteY68" fmla="*/ 672327 h 2515690"/>
              <a:gd name="connsiteX69" fmla="*/ 7479684 w 12192000"/>
              <a:gd name="connsiteY69" fmla="*/ 643982 h 2515690"/>
              <a:gd name="connsiteX70" fmla="*/ 7712035 w 12192000"/>
              <a:gd name="connsiteY70" fmla="*/ 587803 h 2515690"/>
              <a:gd name="connsiteX71" fmla="*/ 7781987 w 12192000"/>
              <a:gd name="connsiteY71" fmla="*/ 559470 h 2515690"/>
              <a:gd name="connsiteX72" fmla="*/ 7819900 w 12192000"/>
              <a:gd name="connsiteY72" fmla="*/ 582652 h 2515690"/>
              <a:gd name="connsiteX73" fmla="*/ 8081736 w 12192000"/>
              <a:gd name="connsiteY73" fmla="*/ 663503 h 2515690"/>
              <a:gd name="connsiteX74" fmla="*/ 8420801 w 12192000"/>
              <a:gd name="connsiteY74" fmla="*/ 558285 h 2515690"/>
              <a:gd name="connsiteX75" fmla="*/ 8528933 w 12192000"/>
              <a:gd name="connsiteY75" fmla="*/ 502501 h 2515690"/>
              <a:gd name="connsiteX76" fmla="*/ 8521178 w 12192000"/>
              <a:gd name="connsiteY76" fmla="*/ 614372 h 2515690"/>
              <a:gd name="connsiteX77" fmla="*/ 8633702 w 12192000"/>
              <a:gd name="connsiteY77" fmla="*/ 655978 h 2515690"/>
              <a:gd name="connsiteX78" fmla="*/ 8691231 w 12192000"/>
              <a:gd name="connsiteY78" fmla="*/ 674418 h 2515690"/>
              <a:gd name="connsiteX79" fmla="*/ 9047908 w 12192000"/>
              <a:gd name="connsiteY79" fmla="*/ 788104 h 2515690"/>
              <a:gd name="connsiteX80" fmla="*/ 9163628 w 12192000"/>
              <a:gd name="connsiteY80" fmla="*/ 773163 h 2515690"/>
              <a:gd name="connsiteX81" fmla="*/ 9754459 w 12192000"/>
              <a:gd name="connsiteY81" fmla="*/ 610207 h 2515690"/>
              <a:gd name="connsiteX82" fmla="*/ 9838868 w 12192000"/>
              <a:gd name="connsiteY82" fmla="*/ 799511 h 2515690"/>
              <a:gd name="connsiteX83" fmla="*/ 10085808 w 12192000"/>
              <a:gd name="connsiteY83" fmla="*/ 816231 h 2515690"/>
              <a:gd name="connsiteX84" fmla="*/ 10334338 w 12192000"/>
              <a:gd name="connsiteY84" fmla="*/ 917517 h 2515690"/>
              <a:gd name="connsiteX85" fmla="*/ 10516076 w 12192000"/>
              <a:gd name="connsiteY85" fmla="*/ 1018726 h 2515690"/>
              <a:gd name="connsiteX86" fmla="*/ 10535302 w 12192000"/>
              <a:gd name="connsiteY86" fmla="*/ 1023522 h 2515690"/>
              <a:gd name="connsiteX87" fmla="*/ 10542819 w 12192000"/>
              <a:gd name="connsiteY87" fmla="*/ 1023458 h 2515690"/>
              <a:gd name="connsiteX88" fmla="*/ 10623994 w 12192000"/>
              <a:gd name="connsiteY88" fmla="*/ 1041996 h 2515690"/>
              <a:gd name="connsiteX89" fmla="*/ 10629774 w 12192000"/>
              <a:gd name="connsiteY89" fmla="*/ 1044511 h 2515690"/>
              <a:gd name="connsiteX90" fmla="*/ 10727305 w 12192000"/>
              <a:gd name="connsiteY90" fmla="*/ 1063419 h 2515690"/>
              <a:gd name="connsiteX91" fmla="*/ 10761785 w 12192000"/>
              <a:gd name="connsiteY91" fmla="*/ 1068017 h 2515690"/>
              <a:gd name="connsiteX92" fmla="*/ 10775688 w 12192000"/>
              <a:gd name="connsiteY92" fmla="*/ 1065268 h 2515690"/>
              <a:gd name="connsiteX93" fmla="*/ 10821837 w 12192000"/>
              <a:gd name="connsiteY93" fmla="*/ 1042232 h 2515690"/>
              <a:gd name="connsiteX94" fmla="*/ 11122438 w 12192000"/>
              <a:gd name="connsiteY94" fmla="*/ 1004583 h 2515690"/>
              <a:gd name="connsiteX95" fmla="*/ 11171433 w 12192000"/>
              <a:gd name="connsiteY95" fmla="*/ 1040550 h 2515690"/>
              <a:gd name="connsiteX96" fmla="*/ 11183724 w 12192000"/>
              <a:gd name="connsiteY96" fmla="*/ 1045316 h 2515690"/>
              <a:gd name="connsiteX97" fmla="*/ 11199690 w 12192000"/>
              <a:gd name="connsiteY97" fmla="*/ 1048085 h 2515690"/>
              <a:gd name="connsiteX98" fmla="*/ 11232475 w 12192000"/>
              <a:gd name="connsiteY98" fmla="*/ 1049340 h 2515690"/>
              <a:gd name="connsiteX99" fmla="*/ 11302451 w 12192000"/>
              <a:gd name="connsiteY99" fmla="*/ 949091 h 2515690"/>
              <a:gd name="connsiteX100" fmla="*/ 11484849 w 12192000"/>
              <a:gd name="connsiteY100" fmla="*/ 1057667 h 2515690"/>
              <a:gd name="connsiteX101" fmla="*/ 11512818 w 12192000"/>
              <a:gd name="connsiteY101" fmla="*/ 1048926 h 2515690"/>
              <a:gd name="connsiteX102" fmla="*/ 11642481 w 12192000"/>
              <a:gd name="connsiteY102" fmla="*/ 1029355 h 2515690"/>
              <a:gd name="connsiteX103" fmla="*/ 11714551 w 12192000"/>
              <a:gd name="connsiteY103" fmla="*/ 1020966 h 2515690"/>
              <a:gd name="connsiteX104" fmla="*/ 11714551 w 12192000"/>
              <a:gd name="connsiteY104" fmla="*/ 1022389 h 2515690"/>
              <a:gd name="connsiteX105" fmla="*/ 11728519 w 12192000"/>
              <a:gd name="connsiteY105" fmla="*/ 1020975 h 2515690"/>
              <a:gd name="connsiteX106" fmla="*/ 11741691 w 12192000"/>
              <a:gd name="connsiteY106" fmla="*/ 1019651 h 2515690"/>
              <a:gd name="connsiteX107" fmla="*/ 11743999 w 12192000"/>
              <a:gd name="connsiteY107" fmla="*/ 1019424 h 2515690"/>
              <a:gd name="connsiteX108" fmla="*/ 11742709 w 12192000"/>
              <a:gd name="connsiteY108" fmla="*/ 1019549 h 2515690"/>
              <a:gd name="connsiteX109" fmla="*/ 11741691 w 12192000"/>
              <a:gd name="connsiteY109" fmla="*/ 1019651 h 2515690"/>
              <a:gd name="connsiteX110" fmla="*/ 11738529 w 12192000"/>
              <a:gd name="connsiteY110" fmla="*/ 1019963 h 2515690"/>
              <a:gd name="connsiteX111" fmla="*/ 11771791 w 12192000"/>
              <a:gd name="connsiteY111" fmla="*/ 1015977 h 2515690"/>
              <a:gd name="connsiteX112" fmla="*/ 11834157 w 12192000"/>
              <a:gd name="connsiteY112" fmla="*/ 1009499 h 2515690"/>
              <a:gd name="connsiteX113" fmla="*/ 11843354 w 12192000"/>
              <a:gd name="connsiteY113" fmla="*/ 1008273 h 2515690"/>
              <a:gd name="connsiteX114" fmla="*/ 11843354 w 12192000"/>
              <a:gd name="connsiteY114" fmla="*/ 1000151 h 2515690"/>
              <a:gd name="connsiteX115" fmla="*/ 11893955 w 12192000"/>
              <a:gd name="connsiteY115" fmla="*/ 983740 h 2515690"/>
              <a:gd name="connsiteX116" fmla="*/ 11974160 w 12192000"/>
              <a:gd name="connsiteY116" fmla="*/ 920897 h 2515690"/>
              <a:gd name="connsiteX117" fmla="*/ 12143531 w 12192000"/>
              <a:gd name="connsiteY117" fmla="*/ 823664 h 2515690"/>
              <a:gd name="connsiteX118" fmla="*/ 12192000 w 12192000"/>
              <a:gd name="connsiteY118" fmla="*/ 801163 h 2515690"/>
              <a:gd name="connsiteX119" fmla="*/ 12192000 w 12192000"/>
              <a:gd name="connsiteY119" fmla="*/ 2515690 h 2515690"/>
              <a:gd name="connsiteX120" fmla="*/ 0 w 12192000"/>
              <a:gd name="connsiteY120" fmla="*/ 2515690 h 251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2192000" h="2515690">
                <a:moveTo>
                  <a:pt x="0" y="0"/>
                </a:moveTo>
                <a:lnTo>
                  <a:pt x="170442" y="96074"/>
                </a:lnTo>
                <a:cubicBezTo>
                  <a:pt x="323315" y="179510"/>
                  <a:pt x="418777" y="223899"/>
                  <a:pt x="424739" y="224865"/>
                </a:cubicBezTo>
                <a:cubicBezTo>
                  <a:pt x="573781" y="248496"/>
                  <a:pt x="654649" y="314572"/>
                  <a:pt x="748273" y="373939"/>
                </a:cubicBezTo>
                <a:cubicBezTo>
                  <a:pt x="830321" y="425631"/>
                  <a:pt x="917271" y="480784"/>
                  <a:pt x="1037058" y="499994"/>
                </a:cubicBezTo>
                <a:cubicBezTo>
                  <a:pt x="1195925" y="525362"/>
                  <a:pt x="1048105" y="445478"/>
                  <a:pt x="1101312" y="428540"/>
                </a:cubicBezTo>
                <a:cubicBezTo>
                  <a:pt x="1188473" y="458169"/>
                  <a:pt x="1274625" y="505369"/>
                  <a:pt x="1367071" y="516118"/>
                </a:cubicBezTo>
                <a:cubicBezTo>
                  <a:pt x="1701323" y="554463"/>
                  <a:pt x="1964451" y="648887"/>
                  <a:pt x="2189943" y="794533"/>
                </a:cubicBezTo>
                <a:cubicBezTo>
                  <a:pt x="2255082" y="836300"/>
                  <a:pt x="2357481" y="862342"/>
                  <a:pt x="2390329" y="920897"/>
                </a:cubicBezTo>
                <a:cubicBezTo>
                  <a:pt x="2406050" y="949359"/>
                  <a:pt x="2430126" y="969285"/>
                  <a:pt x="2459570" y="983740"/>
                </a:cubicBezTo>
                <a:lnTo>
                  <a:pt x="2503252" y="1000151"/>
                </a:lnTo>
                <a:lnTo>
                  <a:pt x="2503252" y="1008273"/>
                </a:lnTo>
                <a:lnTo>
                  <a:pt x="2511191" y="1009499"/>
                </a:lnTo>
                <a:cubicBezTo>
                  <a:pt x="2529847" y="1011974"/>
                  <a:pt x="2562849" y="1015701"/>
                  <a:pt x="2565029" y="1015977"/>
                </a:cubicBezTo>
                <a:cubicBezTo>
                  <a:pt x="2610845" y="1021778"/>
                  <a:pt x="2601577" y="1020837"/>
                  <a:pt x="2593745" y="1019963"/>
                </a:cubicBezTo>
                <a:lnTo>
                  <a:pt x="2591015" y="1019651"/>
                </a:lnTo>
                <a:lnTo>
                  <a:pt x="2590137" y="1019549"/>
                </a:lnTo>
                <a:cubicBezTo>
                  <a:pt x="2588203" y="1019326"/>
                  <a:pt x="2588125" y="1019321"/>
                  <a:pt x="2589021" y="1019424"/>
                </a:cubicBezTo>
                <a:lnTo>
                  <a:pt x="2591015" y="1019651"/>
                </a:lnTo>
                <a:lnTo>
                  <a:pt x="2602385" y="1020975"/>
                </a:lnTo>
                <a:lnTo>
                  <a:pt x="2614445" y="1022389"/>
                </a:lnTo>
                <a:lnTo>
                  <a:pt x="2614445" y="1020966"/>
                </a:lnTo>
                <a:lnTo>
                  <a:pt x="2676661" y="1029355"/>
                </a:lnTo>
                <a:cubicBezTo>
                  <a:pt x="2715592" y="1034194"/>
                  <a:pt x="2753901" y="1039695"/>
                  <a:pt x="2788597" y="1048926"/>
                </a:cubicBezTo>
                <a:lnTo>
                  <a:pt x="2812742" y="1057667"/>
                </a:lnTo>
                <a:lnTo>
                  <a:pt x="2970201" y="949091"/>
                </a:lnTo>
                <a:cubicBezTo>
                  <a:pt x="3052785" y="982961"/>
                  <a:pt x="2996105" y="1020057"/>
                  <a:pt x="3030610" y="1049340"/>
                </a:cubicBezTo>
                <a:cubicBezTo>
                  <a:pt x="3039005" y="1048442"/>
                  <a:pt x="3049621" y="1048500"/>
                  <a:pt x="3058913" y="1048085"/>
                </a:cubicBezTo>
                <a:lnTo>
                  <a:pt x="3072697" y="1045316"/>
                </a:lnTo>
                <a:lnTo>
                  <a:pt x="3083305" y="1040550"/>
                </a:lnTo>
                <a:lnTo>
                  <a:pt x="3125603" y="1004583"/>
                </a:lnTo>
                <a:cubicBezTo>
                  <a:pt x="3221669" y="925596"/>
                  <a:pt x="3242489" y="937564"/>
                  <a:pt x="3385106" y="1042233"/>
                </a:cubicBezTo>
                <a:cubicBezTo>
                  <a:pt x="3399403" y="1052670"/>
                  <a:pt x="3412529" y="1060209"/>
                  <a:pt x="3424945" y="1065268"/>
                </a:cubicBezTo>
                <a:lnTo>
                  <a:pt x="3436948" y="1068018"/>
                </a:lnTo>
                <a:lnTo>
                  <a:pt x="3466714" y="1063419"/>
                </a:lnTo>
                <a:lnTo>
                  <a:pt x="3550909" y="1044511"/>
                </a:lnTo>
                <a:lnTo>
                  <a:pt x="3555900" y="1041996"/>
                </a:lnTo>
                <a:cubicBezTo>
                  <a:pt x="3573827" y="1033454"/>
                  <a:pt x="3594382" y="1025941"/>
                  <a:pt x="3625978" y="1023459"/>
                </a:cubicBezTo>
                <a:lnTo>
                  <a:pt x="3632465" y="1023522"/>
                </a:lnTo>
                <a:lnTo>
                  <a:pt x="3649063" y="1018726"/>
                </a:lnTo>
                <a:cubicBezTo>
                  <a:pt x="3741849" y="989371"/>
                  <a:pt x="3810578" y="953657"/>
                  <a:pt x="3805954" y="917517"/>
                </a:cubicBezTo>
                <a:cubicBezTo>
                  <a:pt x="4031729" y="953901"/>
                  <a:pt x="4031729" y="953901"/>
                  <a:pt x="4020506" y="816231"/>
                </a:cubicBezTo>
                <a:cubicBezTo>
                  <a:pt x="4171643" y="865324"/>
                  <a:pt x="4206308" y="864422"/>
                  <a:pt x="4233682" y="799511"/>
                </a:cubicBezTo>
                <a:cubicBezTo>
                  <a:pt x="4260226" y="737017"/>
                  <a:pt x="4254728" y="668575"/>
                  <a:pt x="4306552" y="610207"/>
                </a:cubicBezTo>
                <a:cubicBezTo>
                  <a:pt x="4495313" y="657923"/>
                  <a:pt x="4699922" y="667347"/>
                  <a:pt x="4816604" y="773163"/>
                </a:cubicBezTo>
                <a:cubicBezTo>
                  <a:pt x="4834734" y="789836"/>
                  <a:pt x="4890507" y="799946"/>
                  <a:pt x="4916502" y="788104"/>
                </a:cubicBezTo>
                <a:cubicBezTo>
                  <a:pt x="5013526" y="746101"/>
                  <a:pt x="5238129" y="796871"/>
                  <a:pt x="5224415" y="674418"/>
                </a:cubicBezTo>
                <a:cubicBezTo>
                  <a:pt x="5223051" y="659300"/>
                  <a:pt x="5240524" y="644890"/>
                  <a:pt x="5274077" y="655978"/>
                </a:cubicBezTo>
                <a:cubicBezTo>
                  <a:pt x="5388582" y="694066"/>
                  <a:pt x="5367022" y="644784"/>
                  <a:pt x="5371217" y="614372"/>
                </a:cubicBezTo>
                <a:cubicBezTo>
                  <a:pt x="5375856" y="577567"/>
                  <a:pt x="5319010" y="537578"/>
                  <a:pt x="5364523" y="502501"/>
                </a:cubicBezTo>
                <a:cubicBezTo>
                  <a:pt x="5425408" y="508891"/>
                  <a:pt x="5433299" y="538191"/>
                  <a:pt x="5457871" y="558285"/>
                </a:cubicBezTo>
                <a:cubicBezTo>
                  <a:pt x="5530352" y="617005"/>
                  <a:pt x="5609566" y="664386"/>
                  <a:pt x="5750580" y="663503"/>
                </a:cubicBezTo>
                <a:cubicBezTo>
                  <a:pt x="5864519" y="662926"/>
                  <a:pt x="5966527" y="666650"/>
                  <a:pt x="5976618" y="582652"/>
                </a:cubicBezTo>
                <a:cubicBezTo>
                  <a:pt x="5978145" y="569455"/>
                  <a:pt x="5990792" y="562346"/>
                  <a:pt x="6009346" y="559470"/>
                </a:cubicBezTo>
                <a:cubicBezTo>
                  <a:pt x="6030639" y="568485"/>
                  <a:pt x="6052592" y="577083"/>
                  <a:pt x="6069735" y="587803"/>
                </a:cubicBezTo>
                <a:cubicBezTo>
                  <a:pt x="6126182" y="623812"/>
                  <a:pt x="6196945" y="634730"/>
                  <a:pt x="6270319" y="643982"/>
                </a:cubicBezTo>
                <a:cubicBezTo>
                  <a:pt x="6317101" y="649940"/>
                  <a:pt x="6363466" y="657107"/>
                  <a:pt x="6406781" y="672327"/>
                </a:cubicBezTo>
                <a:cubicBezTo>
                  <a:pt x="6433586" y="681598"/>
                  <a:pt x="6454928" y="693402"/>
                  <a:pt x="6469508" y="708574"/>
                </a:cubicBezTo>
                <a:cubicBezTo>
                  <a:pt x="6482729" y="721786"/>
                  <a:pt x="6496225" y="725422"/>
                  <a:pt x="6515869" y="715738"/>
                </a:cubicBezTo>
                <a:cubicBezTo>
                  <a:pt x="6572200" y="688353"/>
                  <a:pt x="6639257" y="676241"/>
                  <a:pt x="6725938" y="691128"/>
                </a:cubicBezTo>
                <a:cubicBezTo>
                  <a:pt x="6752109" y="695629"/>
                  <a:pt x="6772625" y="691505"/>
                  <a:pt x="6778240" y="678998"/>
                </a:cubicBezTo>
                <a:cubicBezTo>
                  <a:pt x="6784286" y="665981"/>
                  <a:pt x="6794269" y="655280"/>
                  <a:pt x="6806944" y="646178"/>
                </a:cubicBezTo>
                <a:lnTo>
                  <a:pt x="6830632" y="633915"/>
                </a:lnTo>
                <a:lnTo>
                  <a:pt x="6858072" y="646178"/>
                </a:lnTo>
                <a:cubicBezTo>
                  <a:pt x="6872754" y="655280"/>
                  <a:pt x="6884317" y="665981"/>
                  <a:pt x="6891322" y="678998"/>
                </a:cubicBezTo>
                <a:cubicBezTo>
                  <a:pt x="6897826" y="691505"/>
                  <a:pt x="6921592" y="695629"/>
                  <a:pt x="6951905" y="691128"/>
                </a:cubicBezTo>
                <a:cubicBezTo>
                  <a:pt x="7052317" y="676241"/>
                  <a:pt x="7129994" y="688353"/>
                  <a:pt x="7195246" y="715738"/>
                </a:cubicBezTo>
                <a:cubicBezTo>
                  <a:pt x="7217999" y="725422"/>
                  <a:pt x="7233634" y="721786"/>
                  <a:pt x="7248949" y="708574"/>
                </a:cubicBezTo>
                <a:cubicBezTo>
                  <a:pt x="7265838" y="693402"/>
                  <a:pt x="7290560" y="681598"/>
                  <a:pt x="7321609" y="672327"/>
                </a:cubicBezTo>
                <a:cubicBezTo>
                  <a:pt x="7371785" y="657107"/>
                  <a:pt x="7425493" y="649940"/>
                  <a:pt x="7479684" y="643982"/>
                </a:cubicBezTo>
                <a:cubicBezTo>
                  <a:pt x="7564679" y="634730"/>
                  <a:pt x="7646649" y="623812"/>
                  <a:pt x="7712035" y="587803"/>
                </a:cubicBezTo>
                <a:cubicBezTo>
                  <a:pt x="7731892" y="577083"/>
                  <a:pt x="7757322" y="568485"/>
                  <a:pt x="7781987" y="559470"/>
                </a:cubicBezTo>
                <a:cubicBezTo>
                  <a:pt x="7803481" y="562346"/>
                  <a:pt x="7818130" y="569455"/>
                  <a:pt x="7819900" y="582652"/>
                </a:cubicBezTo>
                <a:cubicBezTo>
                  <a:pt x="7831588" y="666650"/>
                  <a:pt x="7949751" y="662926"/>
                  <a:pt x="8081736" y="663503"/>
                </a:cubicBezTo>
                <a:cubicBezTo>
                  <a:pt x="8245081" y="664386"/>
                  <a:pt x="8336842" y="617005"/>
                  <a:pt x="8420801" y="558285"/>
                </a:cubicBezTo>
                <a:cubicBezTo>
                  <a:pt x="8449265" y="538191"/>
                  <a:pt x="8458404" y="508890"/>
                  <a:pt x="8528933" y="502501"/>
                </a:cubicBezTo>
                <a:cubicBezTo>
                  <a:pt x="8581654" y="537578"/>
                  <a:pt x="8515805" y="577567"/>
                  <a:pt x="8521178" y="614372"/>
                </a:cubicBezTo>
                <a:cubicBezTo>
                  <a:pt x="8526038" y="644784"/>
                  <a:pt x="8501063" y="694066"/>
                  <a:pt x="8633702" y="655978"/>
                </a:cubicBezTo>
                <a:cubicBezTo>
                  <a:pt x="8672570" y="644890"/>
                  <a:pt x="8692811" y="659300"/>
                  <a:pt x="8691231" y="674418"/>
                </a:cubicBezTo>
                <a:cubicBezTo>
                  <a:pt x="8675345" y="796871"/>
                  <a:pt x="8935518" y="746101"/>
                  <a:pt x="9047908" y="788104"/>
                </a:cubicBezTo>
                <a:cubicBezTo>
                  <a:pt x="9078021" y="799946"/>
                  <a:pt x="9142627" y="789836"/>
                  <a:pt x="9163628" y="773163"/>
                </a:cubicBezTo>
                <a:cubicBezTo>
                  <a:pt x="9298789" y="667347"/>
                  <a:pt x="9535801" y="657923"/>
                  <a:pt x="9754459" y="610207"/>
                </a:cubicBezTo>
                <a:cubicBezTo>
                  <a:pt x="9814490" y="668575"/>
                  <a:pt x="9808123" y="737017"/>
                  <a:pt x="9838868" y="799511"/>
                </a:cubicBezTo>
                <a:cubicBezTo>
                  <a:pt x="9870579" y="864422"/>
                  <a:pt x="9910733" y="865324"/>
                  <a:pt x="10085808" y="816231"/>
                </a:cubicBezTo>
                <a:cubicBezTo>
                  <a:pt x="10072804" y="953901"/>
                  <a:pt x="10072804" y="953901"/>
                  <a:pt x="10334338" y="917517"/>
                </a:cubicBezTo>
                <a:cubicBezTo>
                  <a:pt x="10328982" y="953657"/>
                  <a:pt x="10408594" y="989371"/>
                  <a:pt x="10516076" y="1018726"/>
                </a:cubicBezTo>
                <a:lnTo>
                  <a:pt x="10535302" y="1023522"/>
                </a:lnTo>
                <a:lnTo>
                  <a:pt x="10542819" y="1023458"/>
                </a:lnTo>
                <a:cubicBezTo>
                  <a:pt x="10579419" y="1025941"/>
                  <a:pt x="10603227" y="1033454"/>
                  <a:pt x="10623994" y="1041996"/>
                </a:cubicBezTo>
                <a:lnTo>
                  <a:pt x="10629774" y="1044511"/>
                </a:lnTo>
                <a:lnTo>
                  <a:pt x="10727305" y="1063419"/>
                </a:lnTo>
                <a:lnTo>
                  <a:pt x="10761785" y="1068017"/>
                </a:lnTo>
                <a:lnTo>
                  <a:pt x="10775688" y="1065268"/>
                </a:lnTo>
                <a:cubicBezTo>
                  <a:pt x="10790070" y="1060209"/>
                  <a:pt x="10805275" y="1052670"/>
                  <a:pt x="10821837" y="1042232"/>
                </a:cubicBezTo>
                <a:cubicBezTo>
                  <a:pt x="10987041" y="937564"/>
                  <a:pt x="11011156" y="925596"/>
                  <a:pt x="11122438" y="1004583"/>
                </a:cubicBezTo>
                <a:lnTo>
                  <a:pt x="11171433" y="1040550"/>
                </a:lnTo>
                <a:lnTo>
                  <a:pt x="11183724" y="1045316"/>
                </a:lnTo>
                <a:lnTo>
                  <a:pt x="11199690" y="1048085"/>
                </a:lnTo>
                <a:cubicBezTo>
                  <a:pt x="11210452" y="1048499"/>
                  <a:pt x="11222752" y="1048442"/>
                  <a:pt x="11232475" y="1049340"/>
                </a:cubicBezTo>
                <a:cubicBezTo>
                  <a:pt x="11272445" y="1020057"/>
                  <a:pt x="11206789" y="982961"/>
                  <a:pt x="11302451" y="949091"/>
                </a:cubicBezTo>
                <a:lnTo>
                  <a:pt x="11484849" y="1057667"/>
                </a:lnTo>
                <a:lnTo>
                  <a:pt x="11512818" y="1048926"/>
                </a:lnTo>
                <a:cubicBezTo>
                  <a:pt x="11553007" y="1039695"/>
                  <a:pt x="11597385" y="1034194"/>
                  <a:pt x="11642481" y="1029355"/>
                </a:cubicBezTo>
                <a:lnTo>
                  <a:pt x="11714551" y="1020966"/>
                </a:lnTo>
                <a:lnTo>
                  <a:pt x="11714551" y="1022389"/>
                </a:lnTo>
                <a:lnTo>
                  <a:pt x="11728519" y="1020975"/>
                </a:lnTo>
                <a:lnTo>
                  <a:pt x="11741691" y="1019651"/>
                </a:lnTo>
                <a:lnTo>
                  <a:pt x="11743999" y="1019424"/>
                </a:lnTo>
                <a:cubicBezTo>
                  <a:pt x="11745037" y="1019320"/>
                  <a:pt x="11744948" y="1019326"/>
                  <a:pt x="11742709" y="1019549"/>
                </a:cubicBezTo>
                <a:lnTo>
                  <a:pt x="11741691" y="1019651"/>
                </a:lnTo>
                <a:lnTo>
                  <a:pt x="11738529" y="1019963"/>
                </a:lnTo>
                <a:cubicBezTo>
                  <a:pt x="11729455" y="1020837"/>
                  <a:pt x="11718720" y="1021778"/>
                  <a:pt x="11771791" y="1015977"/>
                </a:cubicBezTo>
                <a:cubicBezTo>
                  <a:pt x="11774317" y="1015701"/>
                  <a:pt x="11812546" y="1011974"/>
                  <a:pt x="11834157" y="1009499"/>
                </a:cubicBezTo>
                <a:lnTo>
                  <a:pt x="11843354" y="1008273"/>
                </a:lnTo>
                <a:lnTo>
                  <a:pt x="11843354" y="1000151"/>
                </a:lnTo>
                <a:lnTo>
                  <a:pt x="11893955" y="983740"/>
                </a:lnTo>
                <a:cubicBezTo>
                  <a:pt x="11928061" y="969285"/>
                  <a:pt x="11955951" y="949359"/>
                  <a:pt x="11974160" y="920897"/>
                </a:cubicBezTo>
                <a:cubicBezTo>
                  <a:pt x="12002698" y="876981"/>
                  <a:pt x="12076554" y="851353"/>
                  <a:pt x="12143531" y="823664"/>
                </a:cubicBezTo>
                <a:lnTo>
                  <a:pt x="12192000" y="801163"/>
                </a:lnTo>
                <a:lnTo>
                  <a:pt x="12192000" y="2515690"/>
                </a:lnTo>
                <a:lnTo>
                  <a:pt x="0" y="2515690"/>
                </a:lnTo>
                <a:close/>
              </a:path>
            </a:pathLst>
          </a:custGeom>
          <a:solidFill>
            <a:srgbClr val="6746E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225832FC-9ED3-7149-AF84-320BE091E7C1}"/>
              </a:ext>
            </a:extLst>
          </p:cNvPr>
          <p:cNvSpPr>
            <a:spLocks noGrp="1"/>
          </p:cNvSpPr>
          <p:nvPr>
            <p:ph type="title"/>
          </p:nvPr>
        </p:nvSpPr>
        <p:spPr>
          <a:xfrm>
            <a:off x="894956" y="5467480"/>
            <a:ext cx="10515600" cy="888869"/>
          </a:xfrm>
        </p:spPr>
        <p:txBody>
          <a:bodyPr>
            <a:normAutofit/>
          </a:bodyPr>
          <a:lstStyle/>
          <a:p>
            <a:pPr algn="ctr"/>
            <a:r>
              <a:rPr lang="nl-NL">
                <a:solidFill>
                  <a:srgbClr val="FFFFFF"/>
                </a:solidFill>
              </a:rPr>
              <a:t>Even terug</a:t>
            </a:r>
          </a:p>
        </p:txBody>
      </p:sp>
      <p:graphicFrame>
        <p:nvGraphicFramePr>
          <p:cNvPr id="16" name="Tijdelijke aanduiding voor inhoud 2">
            <a:extLst>
              <a:ext uri="{FF2B5EF4-FFF2-40B4-BE49-F238E27FC236}">
                <a16:creationId xmlns:a16="http://schemas.microsoft.com/office/drawing/2014/main" id="{09DFD0E8-A42E-4B62-83DC-2820A297EC28}"/>
              </a:ext>
            </a:extLst>
          </p:cNvPr>
          <p:cNvGraphicFramePr>
            <a:graphicFrameLocks noGrp="1"/>
          </p:cNvGraphicFramePr>
          <p:nvPr>
            <p:ph idx="1"/>
            <p:extLst>
              <p:ext uri="{D42A27DB-BD31-4B8C-83A1-F6EECF244321}">
                <p14:modId xmlns:p14="http://schemas.microsoft.com/office/powerpoint/2010/main" val="3049933261"/>
              </p:ext>
            </p:extLst>
          </p:nvPr>
        </p:nvGraphicFramePr>
        <p:xfrm>
          <a:off x="643467" y="645845"/>
          <a:ext cx="10905066" cy="39324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9461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DE92DF-4769-4DE9-93FD-EE312718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8C7C1615-A4E9-A34F-ADD9-C285B212EB5D}"/>
              </a:ext>
            </a:extLst>
          </p:cNvPr>
          <p:cNvSpPr>
            <a:spLocks noGrp="1"/>
          </p:cNvSpPr>
          <p:nvPr>
            <p:ph type="title"/>
          </p:nvPr>
        </p:nvSpPr>
        <p:spPr>
          <a:xfrm>
            <a:off x="838201" y="643467"/>
            <a:ext cx="3888526" cy="1800526"/>
          </a:xfrm>
        </p:spPr>
        <p:txBody>
          <a:bodyPr>
            <a:normAutofit/>
          </a:bodyPr>
          <a:lstStyle/>
          <a:p>
            <a:r>
              <a:rPr lang="nl-NL" dirty="0"/>
              <a:t>Uitdagingen vanuit deze tijd?</a:t>
            </a:r>
          </a:p>
        </p:txBody>
      </p:sp>
      <p:sp>
        <p:nvSpPr>
          <p:cNvPr id="3" name="Tijdelijke aanduiding voor inhoud 2">
            <a:extLst>
              <a:ext uri="{FF2B5EF4-FFF2-40B4-BE49-F238E27FC236}">
                <a16:creationId xmlns:a16="http://schemas.microsoft.com/office/drawing/2014/main" id="{574AC698-0878-8243-807D-8A6A2A55FBCC}"/>
              </a:ext>
            </a:extLst>
          </p:cNvPr>
          <p:cNvSpPr>
            <a:spLocks noGrp="1"/>
          </p:cNvSpPr>
          <p:nvPr>
            <p:ph idx="1"/>
          </p:nvPr>
        </p:nvSpPr>
        <p:spPr>
          <a:xfrm>
            <a:off x="838201" y="2623381"/>
            <a:ext cx="3888528" cy="3553581"/>
          </a:xfrm>
        </p:spPr>
        <p:txBody>
          <a:bodyPr>
            <a:normAutofit/>
          </a:bodyPr>
          <a:lstStyle/>
          <a:p>
            <a:r>
              <a:rPr lang="nl-NL" sz="2000"/>
              <a:t>Welke zie je</a:t>
            </a:r>
          </a:p>
          <a:p>
            <a:r>
              <a:rPr lang="nl-NL" sz="2000"/>
              <a:t>Neem ze mee in je IBS</a:t>
            </a:r>
          </a:p>
          <a:p>
            <a:pPr marL="0" indent="0">
              <a:buNone/>
            </a:pPr>
            <a:endParaRPr lang="nl-NL" sz="2000"/>
          </a:p>
        </p:txBody>
      </p:sp>
      <p:pic>
        <p:nvPicPr>
          <p:cNvPr id="4" name="Afbeelding 3">
            <a:extLst>
              <a:ext uri="{FF2B5EF4-FFF2-40B4-BE49-F238E27FC236}">
                <a16:creationId xmlns:a16="http://schemas.microsoft.com/office/drawing/2014/main" id="{3521F464-055F-C847-A240-411F65391AB4}"/>
              </a:ext>
            </a:extLst>
          </p:cNvPr>
          <p:cNvPicPr>
            <a:picLocks noChangeAspect="1"/>
          </p:cNvPicPr>
          <p:nvPr/>
        </p:nvPicPr>
        <p:blipFill>
          <a:blip r:embed="rId2"/>
          <a:stretch>
            <a:fillRect/>
          </a:stretch>
        </p:blipFill>
        <p:spPr>
          <a:xfrm>
            <a:off x="7056646" y="1207210"/>
            <a:ext cx="4491887" cy="4471923"/>
          </a:xfrm>
          <a:prstGeom prst="rect">
            <a:avLst/>
          </a:prstGeom>
        </p:spPr>
      </p:pic>
    </p:spTree>
    <p:extLst>
      <p:ext uri="{BB962C8B-B14F-4D97-AF65-F5344CB8AC3E}">
        <p14:creationId xmlns:p14="http://schemas.microsoft.com/office/powerpoint/2010/main" val="90973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4A3F39C-6A08-0E43-BE76-117F0E7C34DB}"/>
              </a:ext>
            </a:extLst>
          </p:cNvPr>
          <p:cNvSpPr>
            <a:spLocks noGrp="1"/>
          </p:cNvSpPr>
          <p:nvPr>
            <p:ph type="title"/>
          </p:nvPr>
        </p:nvSpPr>
        <p:spPr>
          <a:xfrm>
            <a:off x="838201" y="365125"/>
            <a:ext cx="3816095" cy="1938076"/>
          </a:xfrm>
        </p:spPr>
        <p:txBody>
          <a:bodyPr>
            <a:normAutofit/>
          </a:bodyPr>
          <a:lstStyle/>
          <a:p>
            <a:r>
              <a:rPr lang="nl-NL" sz="3400"/>
              <a:t>Extra aandacht voor gezonde leefstijl</a:t>
            </a:r>
          </a:p>
        </p:txBody>
      </p:sp>
      <p:sp>
        <p:nvSpPr>
          <p:cNvPr id="3" name="Tijdelijke aanduiding voor inhoud 2">
            <a:extLst>
              <a:ext uri="{FF2B5EF4-FFF2-40B4-BE49-F238E27FC236}">
                <a16:creationId xmlns:a16="http://schemas.microsoft.com/office/drawing/2014/main" id="{B5E51D34-2E14-4447-A848-3BD0FC2B4F0B}"/>
              </a:ext>
            </a:extLst>
          </p:cNvPr>
          <p:cNvSpPr>
            <a:spLocks noGrp="1"/>
          </p:cNvSpPr>
          <p:nvPr>
            <p:ph idx="1"/>
          </p:nvPr>
        </p:nvSpPr>
        <p:spPr>
          <a:xfrm>
            <a:off x="838201" y="2482589"/>
            <a:ext cx="3816096" cy="3694373"/>
          </a:xfrm>
        </p:spPr>
        <p:txBody>
          <a:bodyPr>
            <a:normAutofit lnSpcReduction="10000"/>
          </a:bodyPr>
          <a:lstStyle/>
          <a:p>
            <a:r>
              <a:rPr lang="nl-NL" sz="2000" dirty="0">
                <a:hlinkClick r:id="rId2"/>
              </a:rPr>
              <a:t>https://www.ad.nl/gezond/hoogleraar-legt-verband-tussen-obesitas-en-corona-uit-dikke-buik-is-een-risico~a0ce07c0/</a:t>
            </a:r>
            <a:endParaRPr lang="nl-NL" sz="2000" dirty="0"/>
          </a:p>
          <a:p>
            <a:r>
              <a:rPr lang="nl-NL" sz="2000" dirty="0">
                <a:hlinkClick r:id="rId3"/>
              </a:rPr>
              <a:t>https://www.parool.nl/columns-opinie/overleven-begint-bij-gezonder-leven-en-eten~b3c308ec/?referer=https%3A%2F%2Fwww.google.com%2F</a:t>
            </a:r>
            <a:endParaRPr lang="nl-NL" sz="2000" dirty="0"/>
          </a:p>
          <a:p>
            <a:endParaRPr lang="nl-NL" sz="2000" dirty="0"/>
          </a:p>
          <a:p>
            <a:pPr marL="0" indent="0">
              <a:buNone/>
            </a:pPr>
            <a:endParaRPr lang="nl-NL" sz="2000" dirty="0"/>
          </a:p>
        </p:txBody>
      </p:sp>
      <p:pic>
        <p:nvPicPr>
          <p:cNvPr id="5" name="Afbeelding 4" descr="Afbeelding met geel, voedsel, oranje, brandkraan&#10;&#10;Automatisch gegenereerde beschrijving">
            <a:extLst>
              <a:ext uri="{FF2B5EF4-FFF2-40B4-BE49-F238E27FC236}">
                <a16:creationId xmlns:a16="http://schemas.microsoft.com/office/drawing/2014/main" id="{22D7C0A7-67EA-D54B-9FEE-622FD0A2330C}"/>
              </a:ext>
            </a:extLst>
          </p:cNvPr>
          <p:cNvPicPr>
            <a:picLocks noChangeAspect="1"/>
          </p:cNvPicPr>
          <p:nvPr/>
        </p:nvPicPr>
        <p:blipFill rotWithShape="1">
          <a:blip r:embed="rId4"/>
          <a:srcRect t="30461" r="-1" b="18845"/>
          <a:stretch/>
        </p:blipFill>
        <p:spPr>
          <a:xfrm>
            <a:off x="4904316" y="-1"/>
            <a:ext cx="7287684"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p:spPr>
      </p:pic>
      <p:pic>
        <p:nvPicPr>
          <p:cNvPr id="4" name="Afbeelding 3" descr="Afbeelding met kamer, man, binnen, persoon&#10;&#10;Automatisch gegenereerde beschrijving">
            <a:extLst>
              <a:ext uri="{FF2B5EF4-FFF2-40B4-BE49-F238E27FC236}">
                <a16:creationId xmlns:a16="http://schemas.microsoft.com/office/drawing/2014/main" id="{DC80A93E-BE98-524D-A348-E1C9423CC0B9}"/>
              </a:ext>
            </a:extLst>
          </p:cNvPr>
          <p:cNvPicPr>
            <a:picLocks noChangeAspect="1"/>
          </p:cNvPicPr>
          <p:nvPr/>
        </p:nvPicPr>
        <p:blipFill rotWithShape="1">
          <a:blip r:embed="rId5"/>
          <a:srcRect t="27666" r="-1" b="-1"/>
          <a:stretch/>
        </p:blipFill>
        <p:spPr>
          <a:xfrm>
            <a:off x="4726728" y="3802958"/>
            <a:ext cx="7472381"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pic>
    </p:spTree>
    <p:extLst>
      <p:ext uri="{BB962C8B-B14F-4D97-AF65-F5344CB8AC3E}">
        <p14:creationId xmlns:p14="http://schemas.microsoft.com/office/powerpoint/2010/main" val="3079530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3540B1-0F15-1C41-AAD4-C61A711F588B}"/>
              </a:ext>
            </a:extLst>
          </p:cNvPr>
          <p:cNvSpPr>
            <a:spLocks noGrp="1"/>
          </p:cNvSpPr>
          <p:nvPr>
            <p:ph type="title"/>
          </p:nvPr>
        </p:nvSpPr>
        <p:spPr/>
        <p:txBody>
          <a:bodyPr/>
          <a:lstStyle/>
          <a:p>
            <a:endParaRPr lang="nl-NL"/>
          </a:p>
        </p:txBody>
      </p:sp>
      <p:graphicFrame>
        <p:nvGraphicFramePr>
          <p:cNvPr id="4" name="Tijdelijke aanduiding voor inhoud 3">
            <a:extLst>
              <a:ext uri="{FF2B5EF4-FFF2-40B4-BE49-F238E27FC236}">
                <a16:creationId xmlns:a16="http://schemas.microsoft.com/office/drawing/2014/main" id="{95F5214B-120C-A744-B0A3-20BCE46F702D}"/>
              </a:ext>
            </a:extLst>
          </p:cNvPr>
          <p:cNvGraphicFramePr>
            <a:graphicFrameLocks noGrp="1"/>
          </p:cNvGraphicFramePr>
          <p:nvPr>
            <p:ph idx="1"/>
            <p:extLst>
              <p:ext uri="{D42A27DB-BD31-4B8C-83A1-F6EECF244321}">
                <p14:modId xmlns:p14="http://schemas.microsoft.com/office/powerpoint/2010/main" val="2692754983"/>
              </p:ext>
            </p:extLst>
          </p:nvPr>
        </p:nvGraphicFramePr>
        <p:xfrm>
          <a:off x="838200" y="1871663"/>
          <a:ext cx="9743439" cy="4753771"/>
        </p:xfrm>
        <a:graphic>
          <a:graphicData uri="http://schemas.openxmlformats.org/drawingml/2006/table">
            <a:tbl>
              <a:tblPr firstRow="1" firstCol="1" bandRow="1">
                <a:tableStyleId>{5C22544A-7EE6-4342-B048-85BDC9FD1C3A}</a:tableStyleId>
              </a:tblPr>
              <a:tblGrid>
                <a:gridCol w="593789">
                  <a:extLst>
                    <a:ext uri="{9D8B030D-6E8A-4147-A177-3AD203B41FA5}">
                      <a16:colId xmlns:a16="http://schemas.microsoft.com/office/drawing/2014/main" val="3231105529"/>
                    </a:ext>
                  </a:extLst>
                </a:gridCol>
                <a:gridCol w="2347221">
                  <a:extLst>
                    <a:ext uri="{9D8B030D-6E8A-4147-A177-3AD203B41FA5}">
                      <a16:colId xmlns:a16="http://schemas.microsoft.com/office/drawing/2014/main" val="3122546035"/>
                    </a:ext>
                  </a:extLst>
                </a:gridCol>
                <a:gridCol w="3549841">
                  <a:extLst>
                    <a:ext uri="{9D8B030D-6E8A-4147-A177-3AD203B41FA5}">
                      <a16:colId xmlns:a16="http://schemas.microsoft.com/office/drawing/2014/main" val="552773497"/>
                    </a:ext>
                  </a:extLst>
                </a:gridCol>
                <a:gridCol w="3252588">
                  <a:extLst>
                    <a:ext uri="{9D8B030D-6E8A-4147-A177-3AD203B41FA5}">
                      <a16:colId xmlns:a16="http://schemas.microsoft.com/office/drawing/2014/main" val="1241775430"/>
                    </a:ext>
                  </a:extLst>
                </a:gridCol>
              </a:tblGrid>
              <a:tr h="206686">
                <a:tc>
                  <a:txBody>
                    <a:bodyPr/>
                    <a:lstStyle/>
                    <a:p>
                      <a:pPr>
                        <a:spcAft>
                          <a:spcPts val="0"/>
                        </a:spcAft>
                      </a:pPr>
                      <a:r>
                        <a:rPr lang="nl-NL" sz="1000">
                          <a:effectLst/>
                        </a:rPr>
                        <a:t>Week</a:t>
                      </a:r>
                      <a:endParaRPr lang="nl-NL"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nl-NL" sz="1000">
                          <a:effectLst/>
                        </a:rPr>
                        <a:t>Inhoud</a:t>
                      </a:r>
                      <a:endParaRPr lang="nl-NL"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nl-NL" sz="1000">
                          <a:effectLst/>
                        </a:rPr>
                        <a:t>Betrokken begrippen</a:t>
                      </a:r>
                      <a:endParaRPr lang="nl-NL"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nl-NL" sz="1000">
                          <a:effectLst/>
                        </a:rPr>
                        <a:t> </a:t>
                      </a:r>
                      <a:endParaRPr lang="nl-NL"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52516080"/>
                  </a:ext>
                </a:extLst>
              </a:tr>
              <a:tr h="620057">
                <a:tc>
                  <a:txBody>
                    <a:bodyPr/>
                    <a:lstStyle/>
                    <a:p>
                      <a:pPr>
                        <a:spcAft>
                          <a:spcPts val="0"/>
                        </a:spcAft>
                      </a:pPr>
                      <a:r>
                        <a:rPr lang="nl-NL" sz="1000">
                          <a:effectLst/>
                        </a:rPr>
                        <a:t>1</a:t>
                      </a:r>
                      <a:endParaRPr lang="nl-NL"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nl-NL" sz="1000">
                          <a:effectLst/>
                        </a:rPr>
                        <a:t>Gezonde leefstijl en omgeving koppeling IBS</a:t>
                      </a:r>
                      <a:endParaRPr lang="nl-NL"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nl-NL" sz="1000">
                          <a:effectLst/>
                        </a:rPr>
                        <a:t>Beinvloeden van gedrag en nudging, voedselverspilling, ladder van Moerman, </a:t>
                      </a:r>
                      <a:endParaRPr lang="nl-NL" sz="1100">
                        <a:effectLst/>
                      </a:endParaRPr>
                    </a:p>
                    <a:p>
                      <a:pPr>
                        <a:spcAft>
                          <a:spcPts val="0"/>
                        </a:spcAft>
                      </a:pPr>
                      <a:r>
                        <a:rPr lang="nl-NL" sz="1000">
                          <a:effectLst/>
                        </a:rPr>
                        <a:t> </a:t>
                      </a:r>
                      <a:endParaRPr lang="nl-NL"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nl-NL" sz="1000">
                          <a:effectLst/>
                        </a:rPr>
                        <a:t> </a:t>
                      </a:r>
                      <a:endParaRPr lang="nl-NL"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58610069"/>
                  </a:ext>
                </a:extLst>
              </a:tr>
              <a:tr h="826742">
                <a:tc>
                  <a:txBody>
                    <a:bodyPr/>
                    <a:lstStyle/>
                    <a:p>
                      <a:pPr>
                        <a:spcAft>
                          <a:spcPts val="0"/>
                        </a:spcAft>
                      </a:pPr>
                      <a:r>
                        <a:rPr lang="nl-NL" sz="1000">
                          <a:effectLst/>
                        </a:rPr>
                        <a:t>2</a:t>
                      </a:r>
                      <a:endParaRPr lang="nl-NL"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nl-NL" sz="1000">
                          <a:effectLst/>
                        </a:rPr>
                        <a:t>Groen en gezonde leefomgeving</a:t>
                      </a:r>
                      <a:endParaRPr lang="nl-NL" sz="1100">
                        <a:effectLst/>
                      </a:endParaRPr>
                    </a:p>
                    <a:p>
                      <a:pPr>
                        <a:spcAft>
                          <a:spcPts val="0"/>
                        </a:spcAft>
                      </a:pPr>
                      <a:r>
                        <a:rPr lang="nl-NL" sz="1000">
                          <a:effectLst/>
                        </a:rPr>
                        <a:t>Uitleg LA 1. Informatiefolder groene werkomgeving</a:t>
                      </a:r>
                      <a:endParaRPr lang="nl-NL"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US" sz="1000" dirty="0">
                          <a:effectLst/>
                        </a:rPr>
                        <a:t>Sick building syndrome, </a:t>
                      </a:r>
                      <a:r>
                        <a:rPr lang="en-US" sz="1000" dirty="0" err="1">
                          <a:effectLst/>
                        </a:rPr>
                        <a:t>luchtkwaliteit</a:t>
                      </a:r>
                      <a:r>
                        <a:rPr lang="en-US" sz="1000" dirty="0">
                          <a:effectLst/>
                        </a:rPr>
                        <a:t>, </a:t>
                      </a:r>
                      <a:r>
                        <a:rPr lang="en-US" sz="1000" dirty="0" err="1">
                          <a:effectLst/>
                        </a:rPr>
                        <a:t>hittestress</a:t>
                      </a:r>
                      <a:r>
                        <a:rPr lang="en-US" sz="1000" dirty="0">
                          <a:effectLst/>
                        </a:rPr>
                        <a:t>, </a:t>
                      </a:r>
                      <a:r>
                        <a:rPr lang="en-US" sz="1000" dirty="0" err="1">
                          <a:effectLst/>
                        </a:rPr>
                        <a:t>fotosynthese</a:t>
                      </a:r>
                      <a:r>
                        <a:rPr lang="en-US" sz="1000" dirty="0">
                          <a:effectLst/>
                        </a:rPr>
                        <a:t>,</a:t>
                      </a:r>
                      <a:endParaRPr lang="nl-NL"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US" sz="1000">
                          <a:effectLst/>
                        </a:rPr>
                        <a:t> </a:t>
                      </a:r>
                      <a:endParaRPr lang="nl-NL"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488982602"/>
                  </a:ext>
                </a:extLst>
              </a:tr>
              <a:tr h="620057">
                <a:tc>
                  <a:txBody>
                    <a:bodyPr/>
                    <a:lstStyle/>
                    <a:p>
                      <a:pPr>
                        <a:spcAft>
                          <a:spcPts val="0"/>
                        </a:spcAft>
                      </a:pPr>
                      <a:r>
                        <a:rPr lang="nl-NL" sz="1000">
                          <a:effectLst/>
                        </a:rPr>
                        <a:t>3</a:t>
                      </a:r>
                      <a:endParaRPr lang="nl-NL"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nl-NL" sz="1000">
                          <a:effectLst/>
                        </a:rPr>
                        <a:t>Duurzame voeding</a:t>
                      </a:r>
                      <a:endParaRPr lang="nl-NL"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nl-NL" sz="1000" dirty="0">
                          <a:effectLst/>
                        </a:rPr>
                        <a:t>Duurzame voeding, smaak en kwaliteit van biologische producten, duurzame voeding en gezondheid</a:t>
                      </a:r>
                      <a:endParaRPr lang="nl-NL"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nl-NL" sz="1000">
                          <a:effectLst/>
                        </a:rPr>
                        <a:t>https://www.duurzaammbo.nl/les-5-duurzame-voeding</a:t>
                      </a:r>
                      <a:endParaRPr lang="nl-NL"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54499430"/>
                  </a:ext>
                </a:extLst>
              </a:tr>
              <a:tr h="206686">
                <a:tc>
                  <a:txBody>
                    <a:bodyPr/>
                    <a:lstStyle/>
                    <a:p>
                      <a:pPr>
                        <a:spcAft>
                          <a:spcPts val="0"/>
                        </a:spcAft>
                      </a:pPr>
                      <a:r>
                        <a:rPr lang="nl-NL" sz="1000">
                          <a:effectLst/>
                        </a:rPr>
                        <a:t>4</a:t>
                      </a:r>
                      <a:endParaRPr lang="nl-NL"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nl-NL" sz="1000">
                          <a:effectLst/>
                        </a:rPr>
                        <a:t>Urban farming</a:t>
                      </a:r>
                      <a:endParaRPr lang="nl-NL"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nl-NL" sz="1000">
                          <a:effectLst/>
                        </a:rPr>
                        <a:t>Urban farming, stadslandbouw</a:t>
                      </a:r>
                      <a:endParaRPr lang="nl-NL"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nl-NL" sz="1000">
                          <a:effectLst/>
                        </a:rPr>
                        <a:t> </a:t>
                      </a:r>
                      <a:endParaRPr lang="nl-NL"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791259297"/>
                  </a:ext>
                </a:extLst>
              </a:tr>
              <a:tr h="206686">
                <a:tc>
                  <a:txBody>
                    <a:bodyPr/>
                    <a:lstStyle/>
                    <a:p>
                      <a:pPr>
                        <a:spcAft>
                          <a:spcPts val="0"/>
                        </a:spcAft>
                      </a:pPr>
                      <a:r>
                        <a:rPr lang="nl-NL" sz="1000">
                          <a:effectLst/>
                        </a:rPr>
                        <a:t>5</a:t>
                      </a:r>
                      <a:endParaRPr lang="nl-NL"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nl-NL" sz="1000">
                          <a:effectLst/>
                        </a:rPr>
                        <a:t>Excursie</a:t>
                      </a:r>
                      <a:endParaRPr lang="nl-NL"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nl-NL" sz="1000">
                          <a:effectLst/>
                        </a:rPr>
                        <a:t>Bezoek stadboerderij of voedselbos</a:t>
                      </a:r>
                      <a:endParaRPr lang="nl-NL"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nl-NL" sz="1000">
                          <a:effectLst/>
                        </a:rPr>
                        <a:t> </a:t>
                      </a:r>
                      <a:endParaRPr lang="nl-NL"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697553625"/>
                  </a:ext>
                </a:extLst>
              </a:tr>
              <a:tr h="1033428">
                <a:tc>
                  <a:txBody>
                    <a:bodyPr/>
                    <a:lstStyle/>
                    <a:p>
                      <a:pPr>
                        <a:spcAft>
                          <a:spcPts val="0"/>
                        </a:spcAft>
                      </a:pPr>
                      <a:r>
                        <a:rPr lang="nl-NL" sz="1000">
                          <a:effectLst/>
                        </a:rPr>
                        <a:t>6</a:t>
                      </a:r>
                      <a:endParaRPr lang="nl-NL"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nl-NL" sz="1000">
                          <a:effectLst/>
                        </a:rPr>
                        <a:t>Geneeskrachtige werking van planten.</a:t>
                      </a:r>
                      <a:endParaRPr lang="nl-NL" sz="1100">
                        <a:effectLst/>
                      </a:endParaRPr>
                    </a:p>
                    <a:p>
                      <a:pPr>
                        <a:spcAft>
                          <a:spcPts val="0"/>
                        </a:spcAft>
                      </a:pPr>
                      <a:r>
                        <a:rPr lang="nl-NL" sz="1000">
                          <a:effectLst/>
                        </a:rPr>
                        <a:t>Uitleg LA 2; essay groene leefomgeving en kruidenwaaier</a:t>
                      </a:r>
                      <a:endParaRPr lang="nl-NL"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nl-NL" sz="1000">
                          <a:effectLst/>
                        </a:rPr>
                        <a:t>Kruiden</a:t>
                      </a:r>
                      <a:endParaRPr lang="nl-NL" sz="1100">
                        <a:effectLst/>
                      </a:endParaRPr>
                    </a:p>
                    <a:p>
                      <a:pPr>
                        <a:spcAft>
                          <a:spcPts val="0"/>
                        </a:spcAft>
                      </a:pPr>
                      <a:r>
                        <a:rPr lang="nl-NL" sz="1000">
                          <a:effectLst/>
                        </a:rPr>
                        <a:t>Homeapathie</a:t>
                      </a:r>
                      <a:endParaRPr lang="nl-NL"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nl-NL" sz="1000">
                          <a:effectLst/>
                        </a:rPr>
                        <a:t> </a:t>
                      </a:r>
                      <a:endParaRPr lang="nl-NL"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5823129"/>
                  </a:ext>
                </a:extLst>
              </a:tr>
              <a:tr h="206686">
                <a:tc>
                  <a:txBody>
                    <a:bodyPr/>
                    <a:lstStyle/>
                    <a:p>
                      <a:pPr>
                        <a:spcAft>
                          <a:spcPts val="0"/>
                        </a:spcAft>
                      </a:pPr>
                      <a:r>
                        <a:rPr lang="nl-NL" sz="1000">
                          <a:effectLst/>
                        </a:rPr>
                        <a:t>7</a:t>
                      </a:r>
                      <a:endParaRPr lang="nl-NL"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nl-NL" sz="1000">
                          <a:effectLst/>
                        </a:rPr>
                        <a:t>Lekkere duurzame voeding</a:t>
                      </a:r>
                      <a:endParaRPr lang="nl-NL"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nl-NL" sz="1000">
                          <a:effectLst/>
                        </a:rPr>
                        <a:t>Kookles</a:t>
                      </a:r>
                      <a:endParaRPr lang="nl-NL"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nl-NL" sz="1000">
                          <a:effectLst/>
                        </a:rPr>
                        <a:t> </a:t>
                      </a:r>
                      <a:endParaRPr lang="nl-NL"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959445753"/>
                  </a:ext>
                </a:extLst>
              </a:tr>
              <a:tr h="206686">
                <a:tc>
                  <a:txBody>
                    <a:bodyPr/>
                    <a:lstStyle/>
                    <a:p>
                      <a:pPr>
                        <a:spcAft>
                          <a:spcPts val="0"/>
                        </a:spcAft>
                      </a:pPr>
                      <a:r>
                        <a:rPr lang="nl-NL" sz="1000">
                          <a:effectLst/>
                        </a:rPr>
                        <a:t>8</a:t>
                      </a:r>
                      <a:endParaRPr lang="nl-NL"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nl-NL" sz="1000">
                          <a:effectLst/>
                        </a:rPr>
                        <a:t>Herhalingsles </a:t>
                      </a:r>
                      <a:endParaRPr lang="nl-NL"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nl-NL" sz="1000">
                          <a:effectLst/>
                        </a:rPr>
                        <a:t> </a:t>
                      </a:r>
                      <a:endParaRPr lang="nl-NL"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nl-NL" sz="1000">
                          <a:effectLst/>
                        </a:rPr>
                        <a:t> </a:t>
                      </a:r>
                      <a:endParaRPr lang="nl-NL"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91054010"/>
                  </a:ext>
                </a:extLst>
              </a:tr>
              <a:tr h="206686">
                <a:tc>
                  <a:txBody>
                    <a:bodyPr/>
                    <a:lstStyle/>
                    <a:p>
                      <a:pPr>
                        <a:spcAft>
                          <a:spcPts val="0"/>
                        </a:spcAft>
                      </a:pPr>
                      <a:r>
                        <a:rPr lang="nl-NL" sz="1000">
                          <a:effectLst/>
                        </a:rPr>
                        <a:t>9</a:t>
                      </a:r>
                      <a:endParaRPr lang="nl-NL"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nl-NL" sz="1000">
                          <a:effectLst/>
                        </a:rPr>
                        <a:t>Geen lessen - toetsen</a:t>
                      </a:r>
                      <a:endParaRPr lang="nl-NL"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nl-NL" sz="1000">
                          <a:effectLst/>
                        </a:rPr>
                        <a:t> </a:t>
                      </a:r>
                      <a:endParaRPr lang="nl-NL"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nl-NL" sz="1000">
                          <a:effectLst/>
                        </a:rPr>
                        <a:t> </a:t>
                      </a:r>
                      <a:endParaRPr lang="nl-NL"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899177443"/>
                  </a:ext>
                </a:extLst>
              </a:tr>
              <a:tr h="413371">
                <a:tc>
                  <a:txBody>
                    <a:bodyPr/>
                    <a:lstStyle/>
                    <a:p>
                      <a:pPr>
                        <a:spcAft>
                          <a:spcPts val="0"/>
                        </a:spcAft>
                      </a:pPr>
                      <a:r>
                        <a:rPr lang="nl-NL" sz="1000">
                          <a:effectLst/>
                        </a:rPr>
                        <a:t>10</a:t>
                      </a:r>
                      <a:endParaRPr lang="nl-NL"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nl-NL" sz="1000">
                          <a:effectLst/>
                        </a:rPr>
                        <a:t>Geen lessen i.v.m. herkansingen + jaarafsluiting </a:t>
                      </a:r>
                      <a:endParaRPr lang="nl-NL"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nl-NL" sz="1000">
                          <a:effectLst/>
                        </a:rPr>
                        <a:t> </a:t>
                      </a:r>
                      <a:endParaRPr lang="nl-NL"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nl-NL" sz="1000" dirty="0">
                          <a:effectLst/>
                        </a:rPr>
                        <a:t>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10251445"/>
                  </a:ext>
                </a:extLst>
              </a:tr>
            </a:tbl>
          </a:graphicData>
        </a:graphic>
      </p:graphicFrame>
    </p:spTree>
    <p:extLst>
      <p:ext uri="{BB962C8B-B14F-4D97-AF65-F5344CB8AC3E}">
        <p14:creationId xmlns:p14="http://schemas.microsoft.com/office/powerpoint/2010/main" val="3807643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8886A6-5426-494B-96D8-D962D2BA0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3ED336-C09E-46E8-9774-B977D15FC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2347"/>
            <a:ext cx="12191999" cy="6105653"/>
          </a:xfrm>
          <a:custGeom>
            <a:avLst/>
            <a:gdLst>
              <a:gd name="connsiteX0" fmla="*/ 7538181 w 12191999"/>
              <a:gd name="connsiteY0" fmla="*/ 484 h 6105653"/>
              <a:gd name="connsiteX1" fmla="*/ 7569993 w 12191999"/>
              <a:gd name="connsiteY1" fmla="*/ 5527 h 6105653"/>
              <a:gd name="connsiteX2" fmla="*/ 7587853 w 12191999"/>
              <a:gd name="connsiteY2" fmla="*/ 84028 h 6105653"/>
              <a:gd name="connsiteX3" fmla="*/ 7559278 w 12191999"/>
              <a:gd name="connsiteY3" fmla="*/ 325347 h 6105653"/>
              <a:gd name="connsiteX4" fmla="*/ 7795021 w 12191999"/>
              <a:gd name="connsiteY4" fmla="*/ 25878 h 6105653"/>
              <a:gd name="connsiteX5" fmla="*/ 7759302 w 12191999"/>
              <a:gd name="connsiteY5" fmla="*/ 249752 h 6105653"/>
              <a:gd name="connsiteX6" fmla="*/ 7852171 w 12191999"/>
              <a:gd name="connsiteY6" fmla="*/ 313717 h 6105653"/>
              <a:gd name="connsiteX7" fmla="*/ 8002190 w 12191999"/>
              <a:gd name="connsiteY7" fmla="*/ 418385 h 6105653"/>
              <a:gd name="connsiteX8" fmla="*/ 8084343 w 12191999"/>
              <a:gd name="connsiteY8" fmla="*/ 491072 h 6105653"/>
              <a:gd name="connsiteX9" fmla="*/ 8348662 w 12191999"/>
              <a:gd name="connsiteY9" fmla="*/ 520146 h 6105653"/>
              <a:gd name="connsiteX10" fmla="*/ 8637984 w 12191999"/>
              <a:gd name="connsiteY10" fmla="*/ 459090 h 6105653"/>
              <a:gd name="connsiteX11" fmla="*/ 8784431 w 12191999"/>
              <a:gd name="connsiteY11" fmla="*/ 290457 h 6105653"/>
              <a:gd name="connsiteX12" fmla="*/ 8948737 w 12191999"/>
              <a:gd name="connsiteY12" fmla="*/ 339884 h 6105653"/>
              <a:gd name="connsiteX13" fmla="*/ 8848725 w 12191999"/>
              <a:gd name="connsiteY13" fmla="*/ 697501 h 6105653"/>
              <a:gd name="connsiteX14" fmla="*/ 9238059 w 12191999"/>
              <a:gd name="connsiteY14" fmla="*/ 165437 h 6105653"/>
              <a:gd name="connsiteX15" fmla="*/ 9255919 w 12191999"/>
              <a:gd name="connsiteY15" fmla="*/ 255567 h 6105653"/>
              <a:gd name="connsiteX16" fmla="*/ 9477374 w 12191999"/>
              <a:gd name="connsiteY16" fmla="*/ 578295 h 6105653"/>
              <a:gd name="connsiteX17" fmla="*/ 9488091 w 12191999"/>
              <a:gd name="connsiteY17" fmla="*/ 595740 h 6105653"/>
              <a:gd name="connsiteX18" fmla="*/ 9627393 w 12191999"/>
              <a:gd name="connsiteY18" fmla="*/ 650981 h 6105653"/>
              <a:gd name="connsiteX19" fmla="*/ 9648824 w 12191999"/>
              <a:gd name="connsiteY19" fmla="*/ 825429 h 6105653"/>
              <a:gd name="connsiteX20" fmla="*/ 9616678 w 12191999"/>
              <a:gd name="connsiteY20" fmla="*/ 970802 h 6105653"/>
              <a:gd name="connsiteX21" fmla="*/ 9655968 w 12191999"/>
              <a:gd name="connsiteY21" fmla="*/ 1127805 h 6105653"/>
              <a:gd name="connsiteX22" fmla="*/ 9638109 w 12191999"/>
              <a:gd name="connsiteY22" fmla="*/ 1267362 h 6105653"/>
              <a:gd name="connsiteX23" fmla="*/ 9663111 w 12191999"/>
              <a:gd name="connsiteY23" fmla="*/ 1386568 h 6105653"/>
              <a:gd name="connsiteX24" fmla="*/ 9780984 w 12191999"/>
              <a:gd name="connsiteY24" fmla="*/ 1270269 h 6105653"/>
              <a:gd name="connsiteX25" fmla="*/ 9780984 w 12191999"/>
              <a:gd name="connsiteY25" fmla="*/ 1107452 h 6105653"/>
              <a:gd name="connsiteX26" fmla="*/ 9855993 w 12191999"/>
              <a:gd name="connsiteY26" fmla="*/ 991154 h 6105653"/>
              <a:gd name="connsiteX27" fmla="*/ 9991724 w 12191999"/>
              <a:gd name="connsiteY27" fmla="*/ 880670 h 6105653"/>
              <a:gd name="connsiteX28" fmla="*/ 10209609 w 12191999"/>
              <a:gd name="connsiteY28" fmla="*/ 491071 h 6105653"/>
              <a:gd name="connsiteX29" fmla="*/ 10291762 w 12191999"/>
              <a:gd name="connsiteY29" fmla="*/ 421292 h 6105653"/>
              <a:gd name="connsiteX30" fmla="*/ 9973865 w 12191999"/>
              <a:gd name="connsiteY30" fmla="*/ 1531941 h 6105653"/>
              <a:gd name="connsiteX31" fmla="*/ 10106024 w 12191999"/>
              <a:gd name="connsiteY31" fmla="*/ 1188861 h 6105653"/>
              <a:gd name="connsiteX32" fmla="*/ 10081022 w 12191999"/>
              <a:gd name="connsiteY32" fmla="*/ 1421458 h 6105653"/>
              <a:gd name="connsiteX33" fmla="*/ 10170318 w 12191999"/>
              <a:gd name="connsiteY33" fmla="*/ 1549385 h 6105653"/>
              <a:gd name="connsiteX34" fmla="*/ 10198893 w 12191999"/>
              <a:gd name="connsiteY34" fmla="*/ 1549385 h 6105653"/>
              <a:gd name="connsiteX35" fmla="*/ 10281046 w 12191999"/>
              <a:gd name="connsiteY35" fmla="*/ 1453439 h 6105653"/>
              <a:gd name="connsiteX36" fmla="*/ 10334625 w 12191999"/>
              <a:gd name="connsiteY36" fmla="*/ 1398198 h 6105653"/>
              <a:gd name="connsiteX37" fmla="*/ 10527506 w 12191999"/>
              <a:gd name="connsiteY37" fmla="*/ 1247010 h 6105653"/>
              <a:gd name="connsiteX38" fmla="*/ 10548937 w 12191999"/>
              <a:gd name="connsiteY38" fmla="*/ 1354586 h 6105653"/>
              <a:gd name="connsiteX39" fmla="*/ 10588228 w 12191999"/>
              <a:gd name="connsiteY39" fmla="*/ 1395290 h 6105653"/>
              <a:gd name="connsiteX40" fmla="*/ 10645378 w 12191999"/>
              <a:gd name="connsiteY40" fmla="*/ 1366216 h 6105653"/>
              <a:gd name="connsiteX41" fmla="*/ 10820400 w 12191999"/>
              <a:gd name="connsiteY41" fmla="*/ 1031858 h 6105653"/>
              <a:gd name="connsiteX42" fmla="*/ 10956131 w 12191999"/>
              <a:gd name="connsiteY42" fmla="*/ 1005691 h 6105653"/>
              <a:gd name="connsiteX43" fmla="*/ 10977562 w 12191999"/>
              <a:gd name="connsiteY43" fmla="*/ 1069655 h 6105653"/>
              <a:gd name="connsiteX44" fmla="*/ 10966847 w 12191999"/>
              <a:gd name="connsiteY44" fmla="*/ 1142341 h 6105653"/>
              <a:gd name="connsiteX45" fmla="*/ 11074003 w 12191999"/>
              <a:gd name="connsiteY45" fmla="*/ 1084192 h 6105653"/>
              <a:gd name="connsiteX46" fmla="*/ 11181159 w 12191999"/>
              <a:gd name="connsiteY46" fmla="*/ 848688 h 6105653"/>
              <a:gd name="connsiteX47" fmla="*/ 11238309 w 12191999"/>
              <a:gd name="connsiteY47" fmla="*/ 805077 h 6105653"/>
              <a:gd name="connsiteX48" fmla="*/ 11266884 w 12191999"/>
              <a:gd name="connsiteY48" fmla="*/ 863226 h 6105653"/>
              <a:gd name="connsiteX49" fmla="*/ 11277600 w 12191999"/>
              <a:gd name="connsiteY49" fmla="*/ 906838 h 6105653"/>
              <a:gd name="connsiteX50" fmla="*/ 11724084 w 12191999"/>
              <a:gd name="connsiteY50" fmla="*/ 5527 h 6105653"/>
              <a:gd name="connsiteX51" fmla="*/ 11727656 w 12191999"/>
              <a:gd name="connsiteY51" fmla="*/ 209048 h 6105653"/>
              <a:gd name="connsiteX52" fmla="*/ 11656218 w 12191999"/>
              <a:gd name="connsiteY52" fmla="*/ 409663 h 6105653"/>
              <a:gd name="connsiteX53" fmla="*/ 11666934 w 12191999"/>
              <a:gd name="connsiteY53" fmla="*/ 621907 h 6105653"/>
              <a:gd name="connsiteX54" fmla="*/ 11631215 w 12191999"/>
              <a:gd name="connsiteY54" fmla="*/ 822521 h 6105653"/>
              <a:gd name="connsiteX55" fmla="*/ 11631215 w 12191999"/>
              <a:gd name="connsiteY55" fmla="*/ 996969 h 6105653"/>
              <a:gd name="connsiteX56" fmla="*/ 11684793 w 12191999"/>
              <a:gd name="connsiteY56" fmla="*/ 834151 h 6105653"/>
              <a:gd name="connsiteX57" fmla="*/ 11774090 w 12191999"/>
              <a:gd name="connsiteY57" fmla="*/ 773095 h 6105653"/>
              <a:gd name="connsiteX58" fmla="*/ 11856243 w 12191999"/>
              <a:gd name="connsiteY58" fmla="*/ 793447 h 6105653"/>
              <a:gd name="connsiteX59" fmla="*/ 11831240 w 12191999"/>
              <a:gd name="connsiteY59" fmla="*/ 860319 h 6105653"/>
              <a:gd name="connsiteX60" fmla="*/ 11738371 w 12191999"/>
              <a:gd name="connsiteY60" fmla="*/ 938820 h 6105653"/>
              <a:gd name="connsiteX61" fmla="*/ 11795521 w 12191999"/>
              <a:gd name="connsiteY61" fmla="*/ 956264 h 6105653"/>
              <a:gd name="connsiteX62" fmla="*/ 11838384 w 12191999"/>
              <a:gd name="connsiteY62" fmla="*/ 1002784 h 6105653"/>
              <a:gd name="connsiteX63" fmla="*/ 11816952 w 12191999"/>
              <a:gd name="connsiteY63" fmla="*/ 1270269 h 6105653"/>
              <a:gd name="connsiteX64" fmla="*/ 11999118 w 12191999"/>
              <a:gd name="connsiteY64" fmla="*/ 1092915 h 6105653"/>
              <a:gd name="connsiteX65" fmla="*/ 12027693 w 12191999"/>
              <a:gd name="connsiteY65" fmla="*/ 979524 h 6105653"/>
              <a:gd name="connsiteX66" fmla="*/ 12102703 w 12191999"/>
              <a:gd name="connsiteY66" fmla="*/ 953357 h 6105653"/>
              <a:gd name="connsiteX67" fmla="*/ 12120562 w 12191999"/>
              <a:gd name="connsiteY67" fmla="*/ 1005691 h 6105653"/>
              <a:gd name="connsiteX68" fmla="*/ 12056268 w 12191999"/>
              <a:gd name="connsiteY68" fmla="*/ 1267362 h 6105653"/>
              <a:gd name="connsiteX69" fmla="*/ 12081272 w 12191999"/>
              <a:gd name="connsiteY69" fmla="*/ 1310974 h 6105653"/>
              <a:gd name="connsiteX70" fmla="*/ 12191999 w 12191999"/>
              <a:gd name="connsiteY70" fmla="*/ 1008598 h 6105653"/>
              <a:gd name="connsiteX71" fmla="*/ 12191999 w 12191999"/>
              <a:gd name="connsiteY71" fmla="*/ 6105653 h 6105653"/>
              <a:gd name="connsiteX72" fmla="*/ 0 w 12191999"/>
              <a:gd name="connsiteY72" fmla="*/ 6105653 h 6105653"/>
              <a:gd name="connsiteX73" fmla="*/ 0 w 12191999"/>
              <a:gd name="connsiteY73" fmla="*/ 927116 h 6105653"/>
              <a:gd name="connsiteX74" fmla="*/ 61930 w 12191999"/>
              <a:gd name="connsiteY74" fmla="*/ 902578 h 6105653"/>
              <a:gd name="connsiteX75" fmla="*/ 155971 w 12191999"/>
              <a:gd name="connsiteY75" fmla="*/ 883588 h 6105653"/>
              <a:gd name="connsiteX76" fmla="*/ 277414 w 12191999"/>
              <a:gd name="connsiteY76" fmla="*/ 802179 h 6105653"/>
              <a:gd name="connsiteX77" fmla="*/ 638174 w 12191999"/>
              <a:gd name="connsiteY77" fmla="*/ 430025 h 6105653"/>
              <a:gd name="connsiteX78" fmla="*/ 477440 w 12191999"/>
              <a:gd name="connsiteY78" fmla="*/ 784735 h 6105653"/>
              <a:gd name="connsiteX79" fmla="*/ 827483 w 12191999"/>
              <a:gd name="connsiteY79" fmla="*/ 418395 h 6105653"/>
              <a:gd name="connsiteX80" fmla="*/ 956071 w 12191999"/>
              <a:gd name="connsiteY80" fmla="*/ 241040 h 6105653"/>
              <a:gd name="connsiteX81" fmla="*/ 999268 w 12191999"/>
              <a:gd name="connsiteY81" fmla="*/ 192386 h 6105653"/>
              <a:gd name="connsiteX82" fmla="*/ 1031080 w 12191999"/>
              <a:gd name="connsiteY82" fmla="*/ 197429 h 6105653"/>
              <a:gd name="connsiteX83" fmla="*/ 1048940 w 12191999"/>
              <a:gd name="connsiteY83" fmla="*/ 275930 h 6105653"/>
              <a:gd name="connsiteX84" fmla="*/ 1020365 w 12191999"/>
              <a:gd name="connsiteY84" fmla="*/ 517249 h 6105653"/>
              <a:gd name="connsiteX85" fmla="*/ 1256108 w 12191999"/>
              <a:gd name="connsiteY85" fmla="*/ 217780 h 6105653"/>
              <a:gd name="connsiteX86" fmla="*/ 1220389 w 12191999"/>
              <a:gd name="connsiteY86" fmla="*/ 441654 h 6105653"/>
              <a:gd name="connsiteX87" fmla="*/ 1313258 w 12191999"/>
              <a:gd name="connsiteY87" fmla="*/ 505619 h 6105653"/>
              <a:gd name="connsiteX88" fmla="*/ 1463277 w 12191999"/>
              <a:gd name="connsiteY88" fmla="*/ 610287 h 6105653"/>
              <a:gd name="connsiteX89" fmla="*/ 1545430 w 12191999"/>
              <a:gd name="connsiteY89" fmla="*/ 682974 h 6105653"/>
              <a:gd name="connsiteX90" fmla="*/ 1809749 w 12191999"/>
              <a:gd name="connsiteY90" fmla="*/ 712048 h 6105653"/>
              <a:gd name="connsiteX91" fmla="*/ 2099071 w 12191999"/>
              <a:gd name="connsiteY91" fmla="*/ 650992 h 6105653"/>
              <a:gd name="connsiteX92" fmla="*/ 2245518 w 12191999"/>
              <a:gd name="connsiteY92" fmla="*/ 482359 h 6105653"/>
              <a:gd name="connsiteX93" fmla="*/ 2409824 w 12191999"/>
              <a:gd name="connsiteY93" fmla="*/ 531786 h 6105653"/>
              <a:gd name="connsiteX94" fmla="*/ 2309812 w 12191999"/>
              <a:gd name="connsiteY94" fmla="*/ 889403 h 6105653"/>
              <a:gd name="connsiteX95" fmla="*/ 2699146 w 12191999"/>
              <a:gd name="connsiteY95" fmla="*/ 357339 h 6105653"/>
              <a:gd name="connsiteX96" fmla="*/ 2717006 w 12191999"/>
              <a:gd name="connsiteY96" fmla="*/ 447469 h 6105653"/>
              <a:gd name="connsiteX97" fmla="*/ 2938461 w 12191999"/>
              <a:gd name="connsiteY97" fmla="*/ 770197 h 6105653"/>
              <a:gd name="connsiteX98" fmla="*/ 2949178 w 12191999"/>
              <a:gd name="connsiteY98" fmla="*/ 787642 h 6105653"/>
              <a:gd name="connsiteX99" fmla="*/ 3088480 w 12191999"/>
              <a:gd name="connsiteY99" fmla="*/ 842883 h 6105653"/>
              <a:gd name="connsiteX100" fmla="*/ 3109911 w 12191999"/>
              <a:gd name="connsiteY100" fmla="*/ 1017331 h 6105653"/>
              <a:gd name="connsiteX101" fmla="*/ 3077765 w 12191999"/>
              <a:gd name="connsiteY101" fmla="*/ 1162704 h 6105653"/>
              <a:gd name="connsiteX102" fmla="*/ 3117055 w 12191999"/>
              <a:gd name="connsiteY102" fmla="*/ 1319707 h 6105653"/>
              <a:gd name="connsiteX103" fmla="*/ 3099196 w 12191999"/>
              <a:gd name="connsiteY103" fmla="*/ 1459264 h 6105653"/>
              <a:gd name="connsiteX104" fmla="*/ 3124198 w 12191999"/>
              <a:gd name="connsiteY104" fmla="*/ 1578470 h 6105653"/>
              <a:gd name="connsiteX105" fmla="*/ 3242071 w 12191999"/>
              <a:gd name="connsiteY105" fmla="*/ 1462171 h 6105653"/>
              <a:gd name="connsiteX106" fmla="*/ 3242071 w 12191999"/>
              <a:gd name="connsiteY106" fmla="*/ 1299354 h 6105653"/>
              <a:gd name="connsiteX107" fmla="*/ 3317080 w 12191999"/>
              <a:gd name="connsiteY107" fmla="*/ 1183056 h 6105653"/>
              <a:gd name="connsiteX108" fmla="*/ 3452811 w 12191999"/>
              <a:gd name="connsiteY108" fmla="*/ 1072572 h 6105653"/>
              <a:gd name="connsiteX109" fmla="*/ 3670696 w 12191999"/>
              <a:gd name="connsiteY109" fmla="*/ 682973 h 6105653"/>
              <a:gd name="connsiteX110" fmla="*/ 3752849 w 12191999"/>
              <a:gd name="connsiteY110" fmla="*/ 613194 h 6105653"/>
              <a:gd name="connsiteX111" fmla="*/ 3434952 w 12191999"/>
              <a:gd name="connsiteY111" fmla="*/ 1723843 h 6105653"/>
              <a:gd name="connsiteX112" fmla="*/ 3567111 w 12191999"/>
              <a:gd name="connsiteY112" fmla="*/ 1380763 h 6105653"/>
              <a:gd name="connsiteX113" fmla="*/ 3542109 w 12191999"/>
              <a:gd name="connsiteY113" fmla="*/ 1613360 h 6105653"/>
              <a:gd name="connsiteX114" fmla="*/ 3631405 w 12191999"/>
              <a:gd name="connsiteY114" fmla="*/ 1741287 h 6105653"/>
              <a:gd name="connsiteX115" fmla="*/ 3659980 w 12191999"/>
              <a:gd name="connsiteY115" fmla="*/ 1741287 h 6105653"/>
              <a:gd name="connsiteX116" fmla="*/ 3742133 w 12191999"/>
              <a:gd name="connsiteY116" fmla="*/ 1645341 h 6105653"/>
              <a:gd name="connsiteX117" fmla="*/ 3795712 w 12191999"/>
              <a:gd name="connsiteY117" fmla="*/ 1590100 h 6105653"/>
              <a:gd name="connsiteX118" fmla="*/ 3988593 w 12191999"/>
              <a:gd name="connsiteY118" fmla="*/ 1438912 h 6105653"/>
              <a:gd name="connsiteX119" fmla="*/ 4010024 w 12191999"/>
              <a:gd name="connsiteY119" fmla="*/ 1546488 h 6105653"/>
              <a:gd name="connsiteX120" fmla="*/ 4049315 w 12191999"/>
              <a:gd name="connsiteY120" fmla="*/ 1587192 h 6105653"/>
              <a:gd name="connsiteX121" fmla="*/ 4106465 w 12191999"/>
              <a:gd name="connsiteY121" fmla="*/ 1558118 h 6105653"/>
              <a:gd name="connsiteX122" fmla="*/ 4281487 w 12191999"/>
              <a:gd name="connsiteY122" fmla="*/ 1223760 h 6105653"/>
              <a:gd name="connsiteX123" fmla="*/ 4417219 w 12191999"/>
              <a:gd name="connsiteY123" fmla="*/ 1197593 h 6105653"/>
              <a:gd name="connsiteX124" fmla="*/ 4438649 w 12191999"/>
              <a:gd name="connsiteY124" fmla="*/ 1261557 h 6105653"/>
              <a:gd name="connsiteX125" fmla="*/ 4427935 w 12191999"/>
              <a:gd name="connsiteY125" fmla="*/ 1334243 h 6105653"/>
              <a:gd name="connsiteX126" fmla="*/ 4535090 w 12191999"/>
              <a:gd name="connsiteY126" fmla="*/ 1276094 h 6105653"/>
              <a:gd name="connsiteX127" fmla="*/ 4642246 w 12191999"/>
              <a:gd name="connsiteY127" fmla="*/ 1040590 h 6105653"/>
              <a:gd name="connsiteX128" fmla="*/ 4699396 w 12191999"/>
              <a:gd name="connsiteY128" fmla="*/ 996979 h 6105653"/>
              <a:gd name="connsiteX129" fmla="*/ 4727971 w 12191999"/>
              <a:gd name="connsiteY129" fmla="*/ 1055128 h 6105653"/>
              <a:gd name="connsiteX130" fmla="*/ 4738688 w 12191999"/>
              <a:gd name="connsiteY130" fmla="*/ 1098740 h 6105653"/>
              <a:gd name="connsiteX131" fmla="*/ 5185172 w 12191999"/>
              <a:gd name="connsiteY131" fmla="*/ 197429 h 6105653"/>
              <a:gd name="connsiteX132" fmla="*/ 5188744 w 12191999"/>
              <a:gd name="connsiteY132" fmla="*/ 400950 h 6105653"/>
              <a:gd name="connsiteX133" fmla="*/ 5117306 w 12191999"/>
              <a:gd name="connsiteY133" fmla="*/ 601565 h 6105653"/>
              <a:gd name="connsiteX134" fmla="*/ 5128021 w 12191999"/>
              <a:gd name="connsiteY134" fmla="*/ 813809 h 6105653"/>
              <a:gd name="connsiteX135" fmla="*/ 5092302 w 12191999"/>
              <a:gd name="connsiteY135" fmla="*/ 1014423 h 6105653"/>
              <a:gd name="connsiteX136" fmla="*/ 5092302 w 12191999"/>
              <a:gd name="connsiteY136" fmla="*/ 1188871 h 6105653"/>
              <a:gd name="connsiteX137" fmla="*/ 5145880 w 12191999"/>
              <a:gd name="connsiteY137" fmla="*/ 1026053 h 6105653"/>
              <a:gd name="connsiteX138" fmla="*/ 5235177 w 12191999"/>
              <a:gd name="connsiteY138" fmla="*/ 964997 h 6105653"/>
              <a:gd name="connsiteX139" fmla="*/ 5317331 w 12191999"/>
              <a:gd name="connsiteY139" fmla="*/ 985349 h 6105653"/>
              <a:gd name="connsiteX140" fmla="*/ 5292327 w 12191999"/>
              <a:gd name="connsiteY140" fmla="*/ 1052221 h 6105653"/>
              <a:gd name="connsiteX141" fmla="*/ 5199458 w 12191999"/>
              <a:gd name="connsiteY141" fmla="*/ 1130722 h 6105653"/>
              <a:gd name="connsiteX142" fmla="*/ 5256608 w 12191999"/>
              <a:gd name="connsiteY142" fmla="*/ 1148166 h 6105653"/>
              <a:gd name="connsiteX143" fmla="*/ 5299471 w 12191999"/>
              <a:gd name="connsiteY143" fmla="*/ 1194686 h 6105653"/>
              <a:gd name="connsiteX144" fmla="*/ 5278039 w 12191999"/>
              <a:gd name="connsiteY144" fmla="*/ 1462171 h 6105653"/>
              <a:gd name="connsiteX145" fmla="*/ 5460205 w 12191999"/>
              <a:gd name="connsiteY145" fmla="*/ 1284817 h 6105653"/>
              <a:gd name="connsiteX146" fmla="*/ 5488780 w 12191999"/>
              <a:gd name="connsiteY146" fmla="*/ 1171426 h 6105653"/>
              <a:gd name="connsiteX147" fmla="*/ 5539513 w 12191999"/>
              <a:gd name="connsiteY147" fmla="*/ 1140353 h 6105653"/>
              <a:gd name="connsiteX148" fmla="*/ 5552720 w 12191999"/>
              <a:gd name="connsiteY148" fmla="*/ 1143022 h 6105653"/>
              <a:gd name="connsiteX149" fmla="*/ 5574208 w 12191999"/>
              <a:gd name="connsiteY149" fmla="*/ 1115811 h 6105653"/>
              <a:gd name="connsiteX150" fmla="*/ 5734050 w 12191999"/>
              <a:gd name="connsiteY150" fmla="*/ 1075470 h 6105653"/>
              <a:gd name="connsiteX151" fmla="*/ 5798343 w 12191999"/>
              <a:gd name="connsiteY151" fmla="*/ 1020228 h 6105653"/>
              <a:gd name="connsiteX152" fmla="*/ 5884068 w 12191999"/>
              <a:gd name="connsiteY152" fmla="*/ 883578 h 6105653"/>
              <a:gd name="connsiteX153" fmla="*/ 6066234 w 12191999"/>
              <a:gd name="connsiteY153" fmla="*/ 645166 h 6105653"/>
              <a:gd name="connsiteX154" fmla="*/ 6109096 w 12191999"/>
              <a:gd name="connsiteY154" fmla="*/ 732391 h 6105653"/>
              <a:gd name="connsiteX155" fmla="*/ 5998368 w 12191999"/>
              <a:gd name="connsiteY155" fmla="*/ 985338 h 6105653"/>
              <a:gd name="connsiteX156" fmla="*/ 5969793 w 12191999"/>
              <a:gd name="connsiteY156" fmla="*/ 1168509 h 6105653"/>
              <a:gd name="connsiteX157" fmla="*/ 6162674 w 12191999"/>
              <a:gd name="connsiteY157" fmla="*/ 909745 h 6105653"/>
              <a:gd name="connsiteX158" fmla="*/ 6412705 w 12191999"/>
              <a:gd name="connsiteY158" fmla="*/ 659704 h 6105653"/>
              <a:gd name="connsiteX159" fmla="*/ 6366271 w 12191999"/>
              <a:gd name="connsiteY159" fmla="*/ 851596 h 6105653"/>
              <a:gd name="connsiteX160" fmla="*/ 6398418 w 12191999"/>
              <a:gd name="connsiteY160" fmla="*/ 860319 h 6105653"/>
              <a:gd name="connsiteX161" fmla="*/ 6694884 w 12191999"/>
              <a:gd name="connsiteY161" fmla="*/ 691686 h 6105653"/>
              <a:gd name="connsiteX162" fmla="*/ 6816327 w 12191999"/>
              <a:gd name="connsiteY162" fmla="*/ 610277 h 6105653"/>
              <a:gd name="connsiteX163" fmla="*/ 7177087 w 12191999"/>
              <a:gd name="connsiteY163" fmla="*/ 238123 h 6105653"/>
              <a:gd name="connsiteX164" fmla="*/ 7016353 w 12191999"/>
              <a:gd name="connsiteY164" fmla="*/ 592833 h 6105653"/>
              <a:gd name="connsiteX165" fmla="*/ 7366396 w 12191999"/>
              <a:gd name="connsiteY165" fmla="*/ 226493 h 6105653"/>
              <a:gd name="connsiteX166" fmla="*/ 7494984 w 12191999"/>
              <a:gd name="connsiteY166" fmla="*/ 49138 h 6105653"/>
              <a:gd name="connsiteX167" fmla="*/ 7538181 w 12191999"/>
              <a:gd name="connsiteY167" fmla="*/ 484 h 6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2191999" h="6105653">
                <a:moveTo>
                  <a:pt x="7538181" y="484"/>
                </a:moveTo>
                <a:cubicBezTo>
                  <a:pt x="7546999" y="-833"/>
                  <a:pt x="7557492" y="439"/>
                  <a:pt x="7569993" y="5527"/>
                </a:cubicBezTo>
                <a:cubicBezTo>
                  <a:pt x="7612855" y="22971"/>
                  <a:pt x="7598567" y="54953"/>
                  <a:pt x="7587853" y="84028"/>
                </a:cubicBezTo>
                <a:cubicBezTo>
                  <a:pt x="7559278" y="153806"/>
                  <a:pt x="7559278" y="229401"/>
                  <a:pt x="7559278" y="325347"/>
                </a:cubicBezTo>
                <a:cubicBezTo>
                  <a:pt x="7695009" y="243938"/>
                  <a:pt x="7652146" y="95658"/>
                  <a:pt x="7795021" y="25878"/>
                </a:cubicBezTo>
                <a:cubicBezTo>
                  <a:pt x="7820024" y="113102"/>
                  <a:pt x="7770018" y="179974"/>
                  <a:pt x="7759302" y="249752"/>
                </a:cubicBezTo>
                <a:cubicBezTo>
                  <a:pt x="7748587" y="313717"/>
                  <a:pt x="7773590" y="328254"/>
                  <a:pt x="7852171" y="313717"/>
                </a:cubicBezTo>
                <a:cubicBezTo>
                  <a:pt x="7973615" y="290457"/>
                  <a:pt x="8034337" y="325347"/>
                  <a:pt x="8002190" y="418385"/>
                </a:cubicBezTo>
                <a:cubicBezTo>
                  <a:pt x="7970043" y="505609"/>
                  <a:pt x="8016478" y="514331"/>
                  <a:pt x="8084343" y="491072"/>
                </a:cubicBezTo>
                <a:cubicBezTo>
                  <a:pt x="8184355" y="456182"/>
                  <a:pt x="8262937" y="493979"/>
                  <a:pt x="8348662" y="520146"/>
                </a:cubicBezTo>
                <a:cubicBezTo>
                  <a:pt x="8477249" y="560851"/>
                  <a:pt x="8541543" y="543406"/>
                  <a:pt x="8637984" y="459090"/>
                </a:cubicBezTo>
                <a:cubicBezTo>
                  <a:pt x="8691561" y="409663"/>
                  <a:pt x="8737996" y="360236"/>
                  <a:pt x="8784431" y="290457"/>
                </a:cubicBezTo>
                <a:cubicBezTo>
                  <a:pt x="8809434" y="450367"/>
                  <a:pt x="8895158" y="284642"/>
                  <a:pt x="8948737" y="339884"/>
                </a:cubicBezTo>
                <a:cubicBezTo>
                  <a:pt x="8970168" y="453274"/>
                  <a:pt x="8798717" y="543406"/>
                  <a:pt x="8848725" y="697501"/>
                </a:cubicBezTo>
                <a:cubicBezTo>
                  <a:pt x="8995171" y="511424"/>
                  <a:pt x="9041606" y="302087"/>
                  <a:pt x="9238059" y="165437"/>
                </a:cubicBezTo>
                <a:cubicBezTo>
                  <a:pt x="9280921" y="197419"/>
                  <a:pt x="9238059" y="229401"/>
                  <a:pt x="9255919" y="255567"/>
                </a:cubicBezTo>
                <a:cubicBezTo>
                  <a:pt x="9266634" y="255567"/>
                  <a:pt x="9198767" y="560851"/>
                  <a:pt x="9477374" y="578295"/>
                </a:cubicBezTo>
                <a:cubicBezTo>
                  <a:pt x="9477374" y="584110"/>
                  <a:pt x="9477374" y="589925"/>
                  <a:pt x="9488091" y="595740"/>
                </a:cubicBezTo>
                <a:cubicBezTo>
                  <a:pt x="9527380" y="627722"/>
                  <a:pt x="9620249" y="598648"/>
                  <a:pt x="9627393" y="650981"/>
                </a:cubicBezTo>
                <a:cubicBezTo>
                  <a:pt x="9634537" y="709131"/>
                  <a:pt x="9666684" y="764373"/>
                  <a:pt x="9648824" y="825429"/>
                </a:cubicBezTo>
                <a:cubicBezTo>
                  <a:pt x="9634537" y="871948"/>
                  <a:pt x="9616678" y="921374"/>
                  <a:pt x="9616678" y="970802"/>
                </a:cubicBezTo>
                <a:cubicBezTo>
                  <a:pt x="9616678" y="1023136"/>
                  <a:pt x="9495233" y="1095822"/>
                  <a:pt x="9655968" y="1127805"/>
                </a:cubicBezTo>
                <a:cubicBezTo>
                  <a:pt x="9663111" y="1127805"/>
                  <a:pt x="9645252" y="1217935"/>
                  <a:pt x="9638109" y="1267362"/>
                </a:cubicBezTo>
                <a:cubicBezTo>
                  <a:pt x="9630965" y="1308066"/>
                  <a:pt x="9598818" y="1357494"/>
                  <a:pt x="9663111" y="1386568"/>
                </a:cubicBezTo>
                <a:cubicBezTo>
                  <a:pt x="9702403" y="1401105"/>
                  <a:pt x="9773840" y="1331326"/>
                  <a:pt x="9780984" y="1270269"/>
                </a:cubicBezTo>
                <a:cubicBezTo>
                  <a:pt x="9788127" y="1215028"/>
                  <a:pt x="9795271" y="1159787"/>
                  <a:pt x="9780984" y="1107452"/>
                </a:cubicBezTo>
                <a:cubicBezTo>
                  <a:pt x="9763125" y="1043488"/>
                  <a:pt x="9791699" y="1008598"/>
                  <a:pt x="9855993" y="991154"/>
                </a:cubicBezTo>
                <a:cubicBezTo>
                  <a:pt x="9923858" y="970802"/>
                  <a:pt x="9959577" y="933005"/>
                  <a:pt x="9991724" y="880670"/>
                </a:cubicBezTo>
                <a:cubicBezTo>
                  <a:pt x="10070305" y="752742"/>
                  <a:pt x="10163174" y="630630"/>
                  <a:pt x="10209609" y="491071"/>
                </a:cubicBezTo>
                <a:cubicBezTo>
                  <a:pt x="10216753" y="464905"/>
                  <a:pt x="10231040" y="432923"/>
                  <a:pt x="10291762" y="421292"/>
                </a:cubicBezTo>
                <a:cubicBezTo>
                  <a:pt x="10198893" y="799262"/>
                  <a:pt x="9959577" y="1142341"/>
                  <a:pt x="9973865" y="1531941"/>
                </a:cubicBezTo>
                <a:cubicBezTo>
                  <a:pt x="10048874" y="1427272"/>
                  <a:pt x="10052446" y="1302252"/>
                  <a:pt x="10106024" y="1188861"/>
                </a:cubicBezTo>
                <a:cubicBezTo>
                  <a:pt x="10145315" y="1270269"/>
                  <a:pt x="10102453" y="1345863"/>
                  <a:pt x="10081022" y="1421458"/>
                </a:cubicBezTo>
                <a:cubicBezTo>
                  <a:pt x="10063162" y="1485421"/>
                  <a:pt x="10059590" y="1543570"/>
                  <a:pt x="10170318" y="1549385"/>
                </a:cubicBezTo>
                <a:cubicBezTo>
                  <a:pt x="10181034" y="1549385"/>
                  <a:pt x="10188178" y="1549385"/>
                  <a:pt x="10198893" y="1549385"/>
                </a:cubicBezTo>
                <a:cubicBezTo>
                  <a:pt x="10245327" y="1526126"/>
                  <a:pt x="10266759" y="1494144"/>
                  <a:pt x="10281046" y="1453439"/>
                </a:cubicBezTo>
                <a:cubicBezTo>
                  <a:pt x="10288190" y="1430180"/>
                  <a:pt x="10302477" y="1398198"/>
                  <a:pt x="10334625" y="1398198"/>
                </a:cubicBezTo>
                <a:cubicBezTo>
                  <a:pt x="10456068" y="1401105"/>
                  <a:pt x="10491787" y="1322604"/>
                  <a:pt x="10527506" y="1247010"/>
                </a:cubicBezTo>
                <a:cubicBezTo>
                  <a:pt x="10588228" y="1287714"/>
                  <a:pt x="10545365" y="1322604"/>
                  <a:pt x="10548937" y="1354586"/>
                </a:cubicBezTo>
                <a:cubicBezTo>
                  <a:pt x="10552509" y="1374938"/>
                  <a:pt x="10556080" y="1395290"/>
                  <a:pt x="10588228" y="1395290"/>
                </a:cubicBezTo>
                <a:cubicBezTo>
                  <a:pt x="10613230" y="1395290"/>
                  <a:pt x="10645378" y="1386568"/>
                  <a:pt x="10645378" y="1366216"/>
                </a:cubicBezTo>
                <a:cubicBezTo>
                  <a:pt x="10648949" y="1238288"/>
                  <a:pt x="10820400" y="1165601"/>
                  <a:pt x="10820400" y="1031858"/>
                </a:cubicBezTo>
                <a:cubicBezTo>
                  <a:pt x="10820400" y="950449"/>
                  <a:pt x="10916840" y="1072563"/>
                  <a:pt x="10956131" y="1005691"/>
                </a:cubicBezTo>
                <a:cubicBezTo>
                  <a:pt x="10966847" y="991154"/>
                  <a:pt x="10981133" y="1046395"/>
                  <a:pt x="10977562" y="1069655"/>
                </a:cubicBezTo>
                <a:cubicBezTo>
                  <a:pt x="10973991" y="1092915"/>
                  <a:pt x="10948987" y="1113267"/>
                  <a:pt x="10966847" y="1142341"/>
                </a:cubicBezTo>
                <a:cubicBezTo>
                  <a:pt x="11031140" y="1156879"/>
                  <a:pt x="11056143" y="1119081"/>
                  <a:pt x="11074003" y="1084192"/>
                </a:cubicBezTo>
                <a:cubicBezTo>
                  <a:pt x="11116865" y="1008598"/>
                  <a:pt x="11166871" y="933005"/>
                  <a:pt x="11181159" y="848688"/>
                </a:cubicBezTo>
                <a:cubicBezTo>
                  <a:pt x="11184730" y="819614"/>
                  <a:pt x="11202590" y="802169"/>
                  <a:pt x="11238309" y="805077"/>
                </a:cubicBezTo>
                <a:cubicBezTo>
                  <a:pt x="11284744" y="810891"/>
                  <a:pt x="11270456" y="839966"/>
                  <a:pt x="11266884" y="863226"/>
                </a:cubicBezTo>
                <a:cubicBezTo>
                  <a:pt x="11263312" y="877763"/>
                  <a:pt x="11252596" y="892300"/>
                  <a:pt x="11277600" y="906838"/>
                </a:cubicBezTo>
                <a:cubicBezTo>
                  <a:pt x="11531203" y="566666"/>
                  <a:pt x="11516915" y="386403"/>
                  <a:pt x="11724084" y="5527"/>
                </a:cubicBezTo>
                <a:cubicBezTo>
                  <a:pt x="11763375" y="89842"/>
                  <a:pt x="11734800" y="150899"/>
                  <a:pt x="11727656" y="209048"/>
                </a:cubicBezTo>
                <a:cubicBezTo>
                  <a:pt x="11709796" y="354421"/>
                  <a:pt x="11677649" y="264290"/>
                  <a:pt x="11656218" y="409663"/>
                </a:cubicBezTo>
                <a:cubicBezTo>
                  <a:pt x="11645503" y="479442"/>
                  <a:pt x="11609784" y="543406"/>
                  <a:pt x="11666934" y="621907"/>
                </a:cubicBezTo>
                <a:cubicBezTo>
                  <a:pt x="11706225" y="674241"/>
                  <a:pt x="11663362" y="758557"/>
                  <a:pt x="11631215" y="822521"/>
                </a:cubicBezTo>
                <a:cubicBezTo>
                  <a:pt x="11602640" y="874856"/>
                  <a:pt x="11595497" y="927190"/>
                  <a:pt x="11631215" y="996969"/>
                </a:cubicBezTo>
                <a:cubicBezTo>
                  <a:pt x="11652646" y="933005"/>
                  <a:pt x="11670505" y="883578"/>
                  <a:pt x="11684793" y="834151"/>
                </a:cubicBezTo>
                <a:cubicBezTo>
                  <a:pt x="11695509" y="793447"/>
                  <a:pt x="11720512" y="770187"/>
                  <a:pt x="11774090" y="773095"/>
                </a:cubicBezTo>
                <a:cubicBezTo>
                  <a:pt x="11802665" y="773095"/>
                  <a:pt x="11841956" y="764373"/>
                  <a:pt x="11856243" y="793447"/>
                </a:cubicBezTo>
                <a:cubicBezTo>
                  <a:pt x="11870531" y="816706"/>
                  <a:pt x="11856243" y="848688"/>
                  <a:pt x="11831240" y="860319"/>
                </a:cubicBezTo>
                <a:cubicBezTo>
                  <a:pt x="11784806" y="874856"/>
                  <a:pt x="11741944" y="889393"/>
                  <a:pt x="11738371" y="938820"/>
                </a:cubicBezTo>
                <a:cubicBezTo>
                  <a:pt x="11731228" y="1005691"/>
                  <a:pt x="11759802" y="967894"/>
                  <a:pt x="11795521" y="956264"/>
                </a:cubicBezTo>
                <a:cubicBezTo>
                  <a:pt x="11834812" y="944634"/>
                  <a:pt x="11845527" y="979524"/>
                  <a:pt x="11838384" y="1002784"/>
                </a:cubicBezTo>
                <a:cubicBezTo>
                  <a:pt x="11806237" y="1090007"/>
                  <a:pt x="11863387" y="1180138"/>
                  <a:pt x="11816952" y="1270269"/>
                </a:cubicBezTo>
                <a:cubicBezTo>
                  <a:pt x="11931252" y="1247010"/>
                  <a:pt x="11981259" y="1197583"/>
                  <a:pt x="11999118" y="1092915"/>
                </a:cubicBezTo>
                <a:cubicBezTo>
                  <a:pt x="12002690" y="1055118"/>
                  <a:pt x="11995547" y="1014413"/>
                  <a:pt x="12027693" y="979524"/>
                </a:cubicBezTo>
                <a:cubicBezTo>
                  <a:pt x="12045553" y="959172"/>
                  <a:pt x="12066984" y="938820"/>
                  <a:pt x="12102703" y="953357"/>
                </a:cubicBezTo>
                <a:cubicBezTo>
                  <a:pt x="12127705" y="962080"/>
                  <a:pt x="12127705" y="985338"/>
                  <a:pt x="12120562" y="1005691"/>
                </a:cubicBezTo>
                <a:cubicBezTo>
                  <a:pt x="12081272" y="1090007"/>
                  <a:pt x="12070555" y="1180138"/>
                  <a:pt x="12056268" y="1267362"/>
                </a:cubicBezTo>
                <a:cubicBezTo>
                  <a:pt x="12052697" y="1281899"/>
                  <a:pt x="12045553" y="1296437"/>
                  <a:pt x="12081272" y="1310974"/>
                </a:cubicBezTo>
                <a:cubicBezTo>
                  <a:pt x="12113418" y="1209213"/>
                  <a:pt x="12156280" y="1110359"/>
                  <a:pt x="12191999" y="1008598"/>
                </a:cubicBezTo>
                <a:lnTo>
                  <a:pt x="12191999" y="6105653"/>
                </a:lnTo>
                <a:lnTo>
                  <a:pt x="0" y="6105653"/>
                </a:lnTo>
                <a:lnTo>
                  <a:pt x="0" y="927116"/>
                </a:lnTo>
                <a:lnTo>
                  <a:pt x="61930" y="902578"/>
                </a:lnTo>
                <a:cubicBezTo>
                  <a:pt x="91454" y="894128"/>
                  <a:pt x="122931" y="887949"/>
                  <a:pt x="155971" y="883588"/>
                </a:cubicBezTo>
                <a:cubicBezTo>
                  <a:pt x="223837" y="877773"/>
                  <a:pt x="245268" y="839976"/>
                  <a:pt x="277414" y="802179"/>
                </a:cubicBezTo>
                <a:cubicBezTo>
                  <a:pt x="388143" y="674251"/>
                  <a:pt x="488155" y="537601"/>
                  <a:pt x="638174" y="430025"/>
                </a:cubicBezTo>
                <a:cubicBezTo>
                  <a:pt x="620315" y="555046"/>
                  <a:pt x="520302" y="653899"/>
                  <a:pt x="477440" y="784735"/>
                </a:cubicBezTo>
                <a:cubicBezTo>
                  <a:pt x="641746" y="680066"/>
                  <a:pt x="727471" y="543415"/>
                  <a:pt x="827483" y="418395"/>
                </a:cubicBezTo>
                <a:cubicBezTo>
                  <a:pt x="873917" y="360246"/>
                  <a:pt x="931068" y="307912"/>
                  <a:pt x="956071" y="241040"/>
                </a:cubicBezTo>
                <a:cubicBezTo>
                  <a:pt x="961429" y="223595"/>
                  <a:pt x="972814" y="196338"/>
                  <a:pt x="999268" y="192386"/>
                </a:cubicBezTo>
                <a:cubicBezTo>
                  <a:pt x="1008086" y="191069"/>
                  <a:pt x="1018579" y="192341"/>
                  <a:pt x="1031080" y="197429"/>
                </a:cubicBezTo>
                <a:cubicBezTo>
                  <a:pt x="1073942" y="214873"/>
                  <a:pt x="1059654" y="246855"/>
                  <a:pt x="1048940" y="275930"/>
                </a:cubicBezTo>
                <a:cubicBezTo>
                  <a:pt x="1020365" y="345708"/>
                  <a:pt x="1020365" y="421303"/>
                  <a:pt x="1020365" y="517249"/>
                </a:cubicBezTo>
                <a:cubicBezTo>
                  <a:pt x="1156096" y="435840"/>
                  <a:pt x="1113233" y="287560"/>
                  <a:pt x="1256108" y="217780"/>
                </a:cubicBezTo>
                <a:cubicBezTo>
                  <a:pt x="1281111" y="305004"/>
                  <a:pt x="1231105" y="371876"/>
                  <a:pt x="1220389" y="441654"/>
                </a:cubicBezTo>
                <a:cubicBezTo>
                  <a:pt x="1209674" y="505619"/>
                  <a:pt x="1234677" y="520156"/>
                  <a:pt x="1313258" y="505619"/>
                </a:cubicBezTo>
                <a:cubicBezTo>
                  <a:pt x="1434702" y="482359"/>
                  <a:pt x="1495424" y="517249"/>
                  <a:pt x="1463277" y="610287"/>
                </a:cubicBezTo>
                <a:cubicBezTo>
                  <a:pt x="1431130" y="697511"/>
                  <a:pt x="1477565" y="706233"/>
                  <a:pt x="1545430" y="682974"/>
                </a:cubicBezTo>
                <a:cubicBezTo>
                  <a:pt x="1645442" y="648084"/>
                  <a:pt x="1724024" y="685881"/>
                  <a:pt x="1809749" y="712048"/>
                </a:cubicBezTo>
                <a:cubicBezTo>
                  <a:pt x="1938336" y="752753"/>
                  <a:pt x="2002630" y="735308"/>
                  <a:pt x="2099071" y="650992"/>
                </a:cubicBezTo>
                <a:cubicBezTo>
                  <a:pt x="2152648" y="601565"/>
                  <a:pt x="2199083" y="552138"/>
                  <a:pt x="2245518" y="482359"/>
                </a:cubicBezTo>
                <a:cubicBezTo>
                  <a:pt x="2270521" y="642269"/>
                  <a:pt x="2356245" y="476544"/>
                  <a:pt x="2409824" y="531786"/>
                </a:cubicBezTo>
                <a:cubicBezTo>
                  <a:pt x="2431255" y="645176"/>
                  <a:pt x="2259804" y="735308"/>
                  <a:pt x="2309812" y="889403"/>
                </a:cubicBezTo>
                <a:cubicBezTo>
                  <a:pt x="2456258" y="703326"/>
                  <a:pt x="2502693" y="493989"/>
                  <a:pt x="2699146" y="357339"/>
                </a:cubicBezTo>
                <a:cubicBezTo>
                  <a:pt x="2742008" y="389321"/>
                  <a:pt x="2699146" y="421303"/>
                  <a:pt x="2717006" y="447469"/>
                </a:cubicBezTo>
                <a:cubicBezTo>
                  <a:pt x="2727721" y="447469"/>
                  <a:pt x="2659854" y="752753"/>
                  <a:pt x="2938461" y="770197"/>
                </a:cubicBezTo>
                <a:cubicBezTo>
                  <a:pt x="2938461" y="776012"/>
                  <a:pt x="2938461" y="781827"/>
                  <a:pt x="2949178" y="787642"/>
                </a:cubicBezTo>
                <a:cubicBezTo>
                  <a:pt x="2988467" y="819624"/>
                  <a:pt x="3081336" y="790550"/>
                  <a:pt x="3088480" y="842883"/>
                </a:cubicBezTo>
                <a:cubicBezTo>
                  <a:pt x="3095624" y="901033"/>
                  <a:pt x="3127771" y="956275"/>
                  <a:pt x="3109911" y="1017331"/>
                </a:cubicBezTo>
                <a:cubicBezTo>
                  <a:pt x="3095624" y="1063850"/>
                  <a:pt x="3077765" y="1113276"/>
                  <a:pt x="3077765" y="1162704"/>
                </a:cubicBezTo>
                <a:cubicBezTo>
                  <a:pt x="3077765" y="1215038"/>
                  <a:pt x="2956320" y="1287724"/>
                  <a:pt x="3117055" y="1319707"/>
                </a:cubicBezTo>
                <a:cubicBezTo>
                  <a:pt x="3124198" y="1319707"/>
                  <a:pt x="3106339" y="1409837"/>
                  <a:pt x="3099196" y="1459264"/>
                </a:cubicBezTo>
                <a:cubicBezTo>
                  <a:pt x="3092052" y="1499968"/>
                  <a:pt x="3059905" y="1549396"/>
                  <a:pt x="3124198" y="1578470"/>
                </a:cubicBezTo>
                <a:cubicBezTo>
                  <a:pt x="3163490" y="1593007"/>
                  <a:pt x="3234927" y="1523228"/>
                  <a:pt x="3242071" y="1462171"/>
                </a:cubicBezTo>
                <a:cubicBezTo>
                  <a:pt x="3249214" y="1406930"/>
                  <a:pt x="3256358" y="1351689"/>
                  <a:pt x="3242071" y="1299354"/>
                </a:cubicBezTo>
                <a:cubicBezTo>
                  <a:pt x="3224212" y="1235390"/>
                  <a:pt x="3252786" y="1200500"/>
                  <a:pt x="3317080" y="1183056"/>
                </a:cubicBezTo>
                <a:cubicBezTo>
                  <a:pt x="3384945" y="1162704"/>
                  <a:pt x="3420664" y="1124907"/>
                  <a:pt x="3452811" y="1072572"/>
                </a:cubicBezTo>
                <a:cubicBezTo>
                  <a:pt x="3531392" y="944644"/>
                  <a:pt x="3624261" y="822532"/>
                  <a:pt x="3670696" y="682973"/>
                </a:cubicBezTo>
                <a:cubicBezTo>
                  <a:pt x="3677840" y="656807"/>
                  <a:pt x="3692127" y="624825"/>
                  <a:pt x="3752849" y="613194"/>
                </a:cubicBezTo>
                <a:cubicBezTo>
                  <a:pt x="3659980" y="991164"/>
                  <a:pt x="3420664" y="1334243"/>
                  <a:pt x="3434952" y="1723843"/>
                </a:cubicBezTo>
                <a:cubicBezTo>
                  <a:pt x="3509961" y="1619174"/>
                  <a:pt x="3513533" y="1494154"/>
                  <a:pt x="3567111" y="1380763"/>
                </a:cubicBezTo>
                <a:cubicBezTo>
                  <a:pt x="3606402" y="1462171"/>
                  <a:pt x="3563540" y="1537765"/>
                  <a:pt x="3542109" y="1613360"/>
                </a:cubicBezTo>
                <a:cubicBezTo>
                  <a:pt x="3524249" y="1677323"/>
                  <a:pt x="3520677" y="1735472"/>
                  <a:pt x="3631405" y="1741287"/>
                </a:cubicBezTo>
                <a:cubicBezTo>
                  <a:pt x="3642121" y="1741287"/>
                  <a:pt x="3649265" y="1741287"/>
                  <a:pt x="3659980" y="1741287"/>
                </a:cubicBezTo>
                <a:cubicBezTo>
                  <a:pt x="3706414" y="1718028"/>
                  <a:pt x="3727846" y="1686046"/>
                  <a:pt x="3742133" y="1645341"/>
                </a:cubicBezTo>
                <a:cubicBezTo>
                  <a:pt x="3749277" y="1622082"/>
                  <a:pt x="3763564" y="1590100"/>
                  <a:pt x="3795712" y="1590100"/>
                </a:cubicBezTo>
                <a:cubicBezTo>
                  <a:pt x="3917155" y="1593007"/>
                  <a:pt x="3952874" y="1514506"/>
                  <a:pt x="3988593" y="1438912"/>
                </a:cubicBezTo>
                <a:cubicBezTo>
                  <a:pt x="4049315" y="1479616"/>
                  <a:pt x="4006452" y="1514506"/>
                  <a:pt x="4010024" y="1546488"/>
                </a:cubicBezTo>
                <a:cubicBezTo>
                  <a:pt x="4013596" y="1566840"/>
                  <a:pt x="4017167" y="1587192"/>
                  <a:pt x="4049315" y="1587192"/>
                </a:cubicBezTo>
                <a:cubicBezTo>
                  <a:pt x="4074317" y="1587192"/>
                  <a:pt x="4106465" y="1578470"/>
                  <a:pt x="4106465" y="1558118"/>
                </a:cubicBezTo>
                <a:cubicBezTo>
                  <a:pt x="4110036" y="1430190"/>
                  <a:pt x="4281487" y="1357503"/>
                  <a:pt x="4281487" y="1223760"/>
                </a:cubicBezTo>
                <a:cubicBezTo>
                  <a:pt x="4281487" y="1142351"/>
                  <a:pt x="4377927" y="1264465"/>
                  <a:pt x="4417219" y="1197593"/>
                </a:cubicBezTo>
                <a:cubicBezTo>
                  <a:pt x="4427935" y="1183056"/>
                  <a:pt x="4442220" y="1238297"/>
                  <a:pt x="4438649" y="1261557"/>
                </a:cubicBezTo>
                <a:cubicBezTo>
                  <a:pt x="4435078" y="1284817"/>
                  <a:pt x="4410074" y="1305169"/>
                  <a:pt x="4427935" y="1334243"/>
                </a:cubicBezTo>
                <a:cubicBezTo>
                  <a:pt x="4492228" y="1348781"/>
                  <a:pt x="4517230" y="1310983"/>
                  <a:pt x="4535090" y="1276094"/>
                </a:cubicBezTo>
                <a:cubicBezTo>
                  <a:pt x="4577952" y="1200500"/>
                  <a:pt x="4627958" y="1124907"/>
                  <a:pt x="4642246" y="1040590"/>
                </a:cubicBezTo>
                <a:cubicBezTo>
                  <a:pt x="4645817" y="1011516"/>
                  <a:pt x="4663677" y="994071"/>
                  <a:pt x="4699396" y="996979"/>
                </a:cubicBezTo>
                <a:cubicBezTo>
                  <a:pt x="4745832" y="1002793"/>
                  <a:pt x="4731544" y="1031868"/>
                  <a:pt x="4727971" y="1055128"/>
                </a:cubicBezTo>
                <a:cubicBezTo>
                  <a:pt x="4724399" y="1069665"/>
                  <a:pt x="4713683" y="1084202"/>
                  <a:pt x="4738688" y="1098740"/>
                </a:cubicBezTo>
                <a:cubicBezTo>
                  <a:pt x="4992291" y="758568"/>
                  <a:pt x="4978002" y="578305"/>
                  <a:pt x="5185172" y="197429"/>
                </a:cubicBezTo>
                <a:cubicBezTo>
                  <a:pt x="5224462" y="281744"/>
                  <a:pt x="5195887" y="342801"/>
                  <a:pt x="5188744" y="400950"/>
                </a:cubicBezTo>
                <a:cubicBezTo>
                  <a:pt x="5170883" y="546323"/>
                  <a:pt x="5138736" y="456192"/>
                  <a:pt x="5117306" y="601565"/>
                </a:cubicBezTo>
                <a:cubicBezTo>
                  <a:pt x="5106590" y="671344"/>
                  <a:pt x="5070871" y="735308"/>
                  <a:pt x="5128021" y="813809"/>
                </a:cubicBezTo>
                <a:cubicBezTo>
                  <a:pt x="5167312" y="866143"/>
                  <a:pt x="5124450" y="950459"/>
                  <a:pt x="5092302" y="1014423"/>
                </a:cubicBezTo>
                <a:cubicBezTo>
                  <a:pt x="5063727" y="1066758"/>
                  <a:pt x="5056585" y="1119092"/>
                  <a:pt x="5092302" y="1188871"/>
                </a:cubicBezTo>
                <a:cubicBezTo>
                  <a:pt x="5113734" y="1124907"/>
                  <a:pt x="5131592" y="1075480"/>
                  <a:pt x="5145880" y="1026053"/>
                </a:cubicBezTo>
                <a:cubicBezTo>
                  <a:pt x="5156596" y="985349"/>
                  <a:pt x="5181600" y="962089"/>
                  <a:pt x="5235177" y="964997"/>
                </a:cubicBezTo>
                <a:cubicBezTo>
                  <a:pt x="5263752" y="964997"/>
                  <a:pt x="5303044" y="956275"/>
                  <a:pt x="5317331" y="985349"/>
                </a:cubicBezTo>
                <a:cubicBezTo>
                  <a:pt x="5331618" y="1008608"/>
                  <a:pt x="5317331" y="1040590"/>
                  <a:pt x="5292327" y="1052221"/>
                </a:cubicBezTo>
                <a:cubicBezTo>
                  <a:pt x="5245894" y="1066758"/>
                  <a:pt x="5203031" y="1081295"/>
                  <a:pt x="5199458" y="1130722"/>
                </a:cubicBezTo>
                <a:cubicBezTo>
                  <a:pt x="5192315" y="1197593"/>
                  <a:pt x="5220889" y="1159796"/>
                  <a:pt x="5256608" y="1148166"/>
                </a:cubicBezTo>
                <a:cubicBezTo>
                  <a:pt x="5295899" y="1136536"/>
                  <a:pt x="5306616" y="1171426"/>
                  <a:pt x="5299471" y="1194686"/>
                </a:cubicBezTo>
                <a:cubicBezTo>
                  <a:pt x="5267324" y="1281909"/>
                  <a:pt x="5324474" y="1372040"/>
                  <a:pt x="5278039" y="1462171"/>
                </a:cubicBezTo>
                <a:cubicBezTo>
                  <a:pt x="5392339" y="1438912"/>
                  <a:pt x="5442347" y="1389485"/>
                  <a:pt x="5460205" y="1284817"/>
                </a:cubicBezTo>
                <a:cubicBezTo>
                  <a:pt x="5463777" y="1247020"/>
                  <a:pt x="5456634" y="1206315"/>
                  <a:pt x="5488780" y="1171426"/>
                </a:cubicBezTo>
                <a:cubicBezTo>
                  <a:pt x="5502175" y="1156162"/>
                  <a:pt x="5517579" y="1140898"/>
                  <a:pt x="5539513" y="1140353"/>
                </a:cubicBezTo>
                <a:lnTo>
                  <a:pt x="5552720" y="1143022"/>
                </a:lnTo>
                <a:lnTo>
                  <a:pt x="5574208" y="1115811"/>
                </a:lnTo>
                <a:cubicBezTo>
                  <a:pt x="5609034" y="1085646"/>
                  <a:pt x="5659040" y="1068202"/>
                  <a:pt x="5734050" y="1075470"/>
                </a:cubicBezTo>
                <a:cubicBezTo>
                  <a:pt x="5776912" y="1078377"/>
                  <a:pt x="5809058" y="1055118"/>
                  <a:pt x="5798343" y="1020228"/>
                </a:cubicBezTo>
                <a:cubicBezTo>
                  <a:pt x="5776912" y="953357"/>
                  <a:pt x="5837634" y="921375"/>
                  <a:pt x="5884068" y="883578"/>
                </a:cubicBezTo>
                <a:cubicBezTo>
                  <a:pt x="5966221" y="816706"/>
                  <a:pt x="6051947" y="752742"/>
                  <a:pt x="6066234" y="645166"/>
                </a:cubicBezTo>
                <a:cubicBezTo>
                  <a:pt x="6130528" y="665519"/>
                  <a:pt x="6123384" y="700408"/>
                  <a:pt x="6109096" y="732391"/>
                </a:cubicBezTo>
                <a:cubicBezTo>
                  <a:pt x="6073377" y="816706"/>
                  <a:pt x="6034087" y="901023"/>
                  <a:pt x="5998368" y="985338"/>
                </a:cubicBezTo>
                <a:cubicBezTo>
                  <a:pt x="5976937" y="1040581"/>
                  <a:pt x="5944790" y="1095822"/>
                  <a:pt x="5969793" y="1168509"/>
                </a:cubicBezTo>
                <a:cubicBezTo>
                  <a:pt x="6098380" y="1104545"/>
                  <a:pt x="6123384" y="996969"/>
                  <a:pt x="6162674" y="909745"/>
                </a:cubicBezTo>
                <a:cubicBezTo>
                  <a:pt x="6212681" y="802169"/>
                  <a:pt x="6305549" y="738205"/>
                  <a:pt x="6412705" y="659704"/>
                </a:cubicBezTo>
                <a:cubicBezTo>
                  <a:pt x="6441280" y="738205"/>
                  <a:pt x="6362699" y="787632"/>
                  <a:pt x="6366271" y="851596"/>
                </a:cubicBezTo>
                <a:cubicBezTo>
                  <a:pt x="6376987" y="854503"/>
                  <a:pt x="6398418" y="860319"/>
                  <a:pt x="6398418" y="860319"/>
                </a:cubicBezTo>
                <a:cubicBezTo>
                  <a:pt x="6455568" y="755650"/>
                  <a:pt x="6562724" y="709131"/>
                  <a:pt x="6694884" y="691686"/>
                </a:cubicBezTo>
                <a:cubicBezTo>
                  <a:pt x="6762750" y="685871"/>
                  <a:pt x="6784181" y="648074"/>
                  <a:pt x="6816327" y="610277"/>
                </a:cubicBezTo>
                <a:cubicBezTo>
                  <a:pt x="6927056" y="482349"/>
                  <a:pt x="7027068" y="345699"/>
                  <a:pt x="7177087" y="238123"/>
                </a:cubicBezTo>
                <a:cubicBezTo>
                  <a:pt x="7159228" y="363144"/>
                  <a:pt x="7059215" y="461997"/>
                  <a:pt x="7016353" y="592833"/>
                </a:cubicBezTo>
                <a:cubicBezTo>
                  <a:pt x="7180659" y="488164"/>
                  <a:pt x="7266384" y="351513"/>
                  <a:pt x="7366396" y="226493"/>
                </a:cubicBezTo>
                <a:cubicBezTo>
                  <a:pt x="7412830" y="168344"/>
                  <a:pt x="7469981" y="116010"/>
                  <a:pt x="7494984" y="49138"/>
                </a:cubicBezTo>
                <a:cubicBezTo>
                  <a:pt x="7500342" y="31693"/>
                  <a:pt x="7511727" y="4436"/>
                  <a:pt x="7538181" y="484"/>
                </a:cubicBezTo>
                <a:close/>
              </a:path>
            </a:pathLst>
          </a:custGeom>
          <a:solidFill>
            <a:srgbClr val="6746E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el 1">
            <a:extLst>
              <a:ext uri="{FF2B5EF4-FFF2-40B4-BE49-F238E27FC236}">
                <a16:creationId xmlns:a16="http://schemas.microsoft.com/office/drawing/2014/main" id="{D218116C-D8D8-3F4E-8D11-6A4F6270D3B9}"/>
              </a:ext>
            </a:extLst>
          </p:cNvPr>
          <p:cNvSpPr>
            <a:spLocks noGrp="1"/>
          </p:cNvSpPr>
          <p:nvPr>
            <p:ph type="title"/>
          </p:nvPr>
        </p:nvSpPr>
        <p:spPr>
          <a:xfrm>
            <a:off x="838200" y="365125"/>
            <a:ext cx="10515600" cy="1325563"/>
          </a:xfrm>
        </p:spPr>
        <p:txBody>
          <a:bodyPr>
            <a:normAutofit/>
          </a:bodyPr>
          <a:lstStyle/>
          <a:p>
            <a:endParaRPr lang="nl-NL" dirty="0"/>
          </a:p>
        </p:txBody>
      </p:sp>
      <p:graphicFrame>
        <p:nvGraphicFramePr>
          <p:cNvPr id="5" name="Tijdelijke aanduiding voor inhoud 2">
            <a:extLst>
              <a:ext uri="{FF2B5EF4-FFF2-40B4-BE49-F238E27FC236}">
                <a16:creationId xmlns:a16="http://schemas.microsoft.com/office/drawing/2014/main" id="{284CF0A4-BBA5-459F-8E2F-6ABCD4C69BCE}"/>
              </a:ext>
            </a:extLst>
          </p:cNvPr>
          <p:cNvGraphicFramePr>
            <a:graphicFrameLocks noGrp="1"/>
          </p:cNvGraphicFramePr>
          <p:nvPr>
            <p:ph idx="1"/>
            <p:extLst>
              <p:ext uri="{D42A27DB-BD31-4B8C-83A1-F6EECF244321}">
                <p14:modId xmlns:p14="http://schemas.microsoft.com/office/powerpoint/2010/main" val="2280556377"/>
              </p:ext>
            </p:extLst>
          </p:nvPr>
        </p:nvGraphicFramePr>
        <p:xfrm>
          <a:off x="838200" y="2011363"/>
          <a:ext cx="10515600" cy="4160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3851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E4CD457-E37B-4177-94C9-92C24E732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descr="https://scontent-amt2-1.xx.fbcdn.net/v/t1.0-9/61372764_1952993098134776_3155822908312387584_o.jpg?_nc_cat=102&amp;_nc_sid=6e5ad9&amp;_nc_ohc=P1kSSfnQquoAX-Iqpv9&amp;_nc_ht=scontent-amt2-1.xx&amp;oh=da3cf897c5d56fd81e27bc3840ca3dfd&amp;oe=5EBE3B91">
            <a:extLst>
              <a:ext uri="{FF2B5EF4-FFF2-40B4-BE49-F238E27FC236}">
                <a16:creationId xmlns:a16="http://schemas.microsoft.com/office/drawing/2014/main" id="{DAA1F786-B41D-344B-801A-447CEBFC35D9}"/>
              </a:ext>
            </a:extLst>
          </p:cNvPr>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14224" r="1555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22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Opdrachtgever periode 4</a:t>
            </a:r>
          </a:p>
        </p:txBody>
      </p:sp>
      <p:pic>
        <p:nvPicPr>
          <p:cNvPr id="4" name="Afbeelding 3"/>
          <p:cNvPicPr>
            <a:picLocks noChangeAspect="1"/>
          </p:cNvPicPr>
          <p:nvPr/>
        </p:nvPicPr>
        <p:blipFill>
          <a:blip r:embed="rId2"/>
          <a:stretch>
            <a:fillRect/>
          </a:stretch>
        </p:blipFill>
        <p:spPr>
          <a:xfrm>
            <a:off x="0" y="6165669"/>
            <a:ext cx="2169840" cy="692331"/>
          </a:xfrm>
          <a:prstGeom prst="rect">
            <a:avLst/>
          </a:prstGeom>
        </p:spPr>
      </p:pic>
      <p:sp>
        <p:nvSpPr>
          <p:cNvPr id="6" name="Rechthoek 5"/>
          <p:cNvSpPr/>
          <p:nvPr/>
        </p:nvSpPr>
        <p:spPr>
          <a:xfrm>
            <a:off x="838201" y="1523432"/>
            <a:ext cx="6921500" cy="1200329"/>
          </a:xfrm>
          <a:prstGeom prst="rect">
            <a:avLst/>
          </a:prstGeom>
        </p:spPr>
        <p:txBody>
          <a:bodyPr wrap="square">
            <a:spAutoFit/>
          </a:bodyPr>
          <a:lstStyle/>
          <a:p>
            <a:pPr fontAlgn="base"/>
            <a:r>
              <a:rPr lang="nl-NL" dirty="0">
                <a:solidFill>
                  <a:srgbClr val="000000"/>
                </a:solidFill>
                <a:latin typeface="Calibri" panose="020F0502020204030204" pitchFamily="34" charset="0"/>
              </a:rPr>
              <a:t>Samen met Helicon MBO Tilburg wil Frederik  ontwerpen aanleveren bij de gemeente Tilburg waarbij het vergroten van de leefbaarheid centraal moet staan. De ontwerpen zijn onderverdeeld in verschillende thema’s; lifestyle, </a:t>
            </a:r>
            <a:r>
              <a:rPr lang="nl-NL" dirty="0" err="1">
                <a:solidFill>
                  <a:srgbClr val="000000"/>
                </a:solidFill>
                <a:latin typeface="Calibri" panose="020F0502020204030204" pitchFamily="34" charset="0"/>
              </a:rPr>
              <a:t>biobased</a:t>
            </a:r>
            <a:r>
              <a:rPr lang="nl-NL" dirty="0">
                <a:solidFill>
                  <a:srgbClr val="000000"/>
                </a:solidFill>
                <a:latin typeface="Calibri" panose="020F0502020204030204" pitchFamily="34" charset="0"/>
              </a:rPr>
              <a:t> </a:t>
            </a:r>
            <a:r>
              <a:rPr lang="nl-NL" dirty="0" err="1">
                <a:solidFill>
                  <a:srgbClr val="000000"/>
                </a:solidFill>
                <a:latin typeface="Calibri" panose="020F0502020204030204" pitchFamily="34" charset="0"/>
              </a:rPr>
              <a:t>economy</a:t>
            </a:r>
            <a:r>
              <a:rPr lang="nl-NL" dirty="0">
                <a:solidFill>
                  <a:srgbClr val="000000"/>
                </a:solidFill>
                <a:latin typeface="Calibri" panose="020F0502020204030204" pitchFamily="34" charset="0"/>
              </a:rPr>
              <a:t>, vrijetijd, water &amp; energie en stad &amp; wijk. </a:t>
            </a:r>
          </a:p>
        </p:txBody>
      </p:sp>
      <p:pic>
        <p:nvPicPr>
          <p:cNvPr id="14" name="Picture 2" descr="http://vervoortarchitecten.nl/wp-content/uploads/2019/01/2-20101220_perspectief-entre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6900" y="570467"/>
            <a:ext cx="3442629" cy="2240443"/>
          </a:xfrm>
          <a:prstGeom prst="rect">
            <a:avLst/>
          </a:prstGeom>
          <a:noFill/>
          <a:extLst>
            <a:ext uri="{909E8E84-426E-40DD-AFC4-6F175D3DCCD1}">
              <a14:hiddenFill xmlns:a14="http://schemas.microsoft.com/office/drawing/2010/main">
                <a:solidFill>
                  <a:srgbClr val="FFFFFF"/>
                </a:solidFill>
              </a14:hiddenFill>
            </a:ext>
          </a:extLst>
        </p:spPr>
      </p:pic>
      <p:sp>
        <p:nvSpPr>
          <p:cNvPr id="12" name="Rechthoek 11"/>
          <p:cNvSpPr/>
          <p:nvPr/>
        </p:nvSpPr>
        <p:spPr>
          <a:xfrm>
            <a:off x="838200" y="2915384"/>
            <a:ext cx="5461000" cy="3293209"/>
          </a:xfrm>
          <a:prstGeom prst="rect">
            <a:avLst/>
          </a:prstGeom>
        </p:spPr>
        <p:txBody>
          <a:bodyPr wrap="square">
            <a:spAutoFit/>
          </a:bodyPr>
          <a:lstStyle/>
          <a:p>
            <a:pPr fontAlgn="base"/>
            <a:r>
              <a:rPr lang="nl-NL" sz="1600" b="1" dirty="0">
                <a:solidFill>
                  <a:srgbClr val="000000"/>
                </a:solidFill>
                <a:latin typeface="Calibri" panose="020F0502020204030204" pitchFamily="34" charset="0"/>
              </a:rPr>
              <a:t>Lifestyle</a:t>
            </a:r>
            <a:r>
              <a:rPr lang="nl-NL" sz="1600" dirty="0">
                <a:solidFill>
                  <a:srgbClr val="000000"/>
                </a:solidFill>
                <a:latin typeface="Calibri" panose="020F0502020204030204" pitchFamily="34" charset="0"/>
              </a:rPr>
              <a:t> </a:t>
            </a:r>
            <a:endParaRPr lang="nl-NL" sz="1600" dirty="0">
              <a:solidFill>
                <a:srgbClr val="000000"/>
              </a:solidFill>
              <a:latin typeface="Segoe UI" panose="020B0502040204020203" pitchFamily="34" charset="0"/>
            </a:endParaRPr>
          </a:p>
          <a:p>
            <a:pPr fontAlgn="base"/>
            <a:r>
              <a:rPr lang="nl-NL" sz="1600" dirty="0">
                <a:solidFill>
                  <a:srgbClr val="000000"/>
                </a:solidFill>
                <a:latin typeface="Calibri" panose="020F0502020204030204" pitchFamily="34" charset="0"/>
              </a:rPr>
              <a:t>Hoe kan je het gebied in én rondom de Hall of Fame zo inrichten dat je de doelgroep aantrekkelijk gezond laat consumeren? </a:t>
            </a:r>
            <a:endParaRPr lang="nl-NL" sz="1600" dirty="0">
              <a:solidFill>
                <a:srgbClr val="000000"/>
              </a:solidFill>
              <a:latin typeface="Segoe UI" panose="020B0502040204020203" pitchFamily="34" charset="0"/>
            </a:endParaRPr>
          </a:p>
          <a:p>
            <a:pPr fontAlgn="base"/>
            <a:r>
              <a:rPr lang="nl-NL" sz="1600" dirty="0">
                <a:solidFill>
                  <a:srgbClr val="000000"/>
                </a:solidFill>
                <a:latin typeface="Calibri" panose="020F0502020204030204" pitchFamily="34" charset="0"/>
              </a:rPr>
              <a:t> </a:t>
            </a:r>
            <a:endParaRPr lang="nl-NL" sz="1600" dirty="0">
              <a:solidFill>
                <a:srgbClr val="000000"/>
              </a:solidFill>
              <a:latin typeface="Segoe UI" panose="020B0502040204020203" pitchFamily="34" charset="0"/>
            </a:endParaRPr>
          </a:p>
          <a:p>
            <a:pPr fontAlgn="base"/>
            <a:r>
              <a:rPr lang="nl-NL" sz="1600" b="1" dirty="0" err="1">
                <a:solidFill>
                  <a:srgbClr val="000000"/>
                </a:solidFill>
                <a:latin typeface="Calibri" panose="020F0502020204030204" pitchFamily="34" charset="0"/>
              </a:rPr>
              <a:t>Biobased</a:t>
            </a:r>
            <a:r>
              <a:rPr lang="nl-NL" sz="1600" dirty="0">
                <a:solidFill>
                  <a:srgbClr val="000000"/>
                </a:solidFill>
                <a:latin typeface="Calibri" panose="020F0502020204030204" pitchFamily="34" charset="0"/>
              </a:rPr>
              <a:t> </a:t>
            </a:r>
            <a:r>
              <a:rPr lang="nl-NL" sz="1600" b="1" dirty="0" err="1">
                <a:solidFill>
                  <a:srgbClr val="000000"/>
                </a:solidFill>
                <a:latin typeface="Calibri" panose="020F0502020204030204" pitchFamily="34" charset="0"/>
              </a:rPr>
              <a:t>economy</a:t>
            </a:r>
            <a:endParaRPr lang="nl-NL" sz="1600" dirty="0">
              <a:solidFill>
                <a:srgbClr val="000000"/>
              </a:solidFill>
              <a:latin typeface="Segoe UI" panose="020B0502040204020203" pitchFamily="34" charset="0"/>
            </a:endParaRPr>
          </a:p>
          <a:p>
            <a:pPr fontAlgn="base"/>
            <a:r>
              <a:rPr lang="nl-NL" sz="1600" dirty="0">
                <a:solidFill>
                  <a:srgbClr val="000000"/>
                </a:solidFill>
                <a:latin typeface="Calibri" panose="020F0502020204030204" pitchFamily="34" charset="0"/>
              </a:rPr>
              <a:t>Hoe kan in het gebied in én rondom de Hall of Fame zichtbaarheid  geven aan afvalstromen en reststromen. </a:t>
            </a:r>
          </a:p>
          <a:p>
            <a:pPr fontAlgn="base"/>
            <a:endParaRPr lang="nl-NL" sz="1600" dirty="0">
              <a:solidFill>
                <a:srgbClr val="000000"/>
              </a:solidFill>
              <a:latin typeface="Calibri" panose="020F0502020204030204" pitchFamily="34" charset="0"/>
            </a:endParaRPr>
          </a:p>
          <a:p>
            <a:pPr fontAlgn="base"/>
            <a:r>
              <a:rPr lang="nl-NL" sz="1600" b="1" dirty="0">
                <a:solidFill>
                  <a:srgbClr val="000000"/>
                </a:solidFill>
                <a:latin typeface="Calibri" panose="020F0502020204030204" pitchFamily="34" charset="0"/>
              </a:rPr>
              <a:t>Water &amp; Energie</a:t>
            </a:r>
            <a:r>
              <a:rPr lang="nl-NL" sz="1600" dirty="0">
                <a:solidFill>
                  <a:srgbClr val="000000"/>
                </a:solidFill>
                <a:latin typeface="Calibri" panose="020F0502020204030204" pitchFamily="34" charset="0"/>
              </a:rPr>
              <a:t> </a:t>
            </a:r>
            <a:endParaRPr lang="nl-NL" sz="1600" dirty="0">
              <a:solidFill>
                <a:srgbClr val="000000"/>
              </a:solidFill>
              <a:latin typeface="Segoe UI" panose="020B0502040204020203" pitchFamily="34" charset="0"/>
            </a:endParaRPr>
          </a:p>
          <a:p>
            <a:pPr fontAlgn="base"/>
            <a:r>
              <a:rPr lang="nl-NL" sz="1600" dirty="0">
                <a:solidFill>
                  <a:srgbClr val="000000"/>
                </a:solidFill>
                <a:latin typeface="Calibri" panose="020F0502020204030204" pitchFamily="34" charset="0"/>
              </a:rPr>
              <a:t>Hall of Fame zoekt een creatieve oplossing voor het grote aanbod van (regen)water. </a:t>
            </a:r>
            <a:endParaRPr lang="nl-NL" sz="1600" dirty="0">
              <a:solidFill>
                <a:srgbClr val="000000"/>
              </a:solidFill>
              <a:latin typeface="Segoe UI" panose="020B0502040204020203" pitchFamily="34" charset="0"/>
            </a:endParaRPr>
          </a:p>
          <a:p>
            <a:pPr fontAlgn="base"/>
            <a:r>
              <a:rPr lang="nl-NL" sz="1600" dirty="0">
                <a:solidFill>
                  <a:srgbClr val="000000"/>
                </a:solidFill>
                <a:latin typeface="Calibri" panose="020F0502020204030204" pitchFamily="34" charset="0"/>
              </a:rPr>
              <a:t> </a:t>
            </a:r>
            <a:endParaRPr lang="nl-NL" sz="1600" dirty="0">
              <a:solidFill>
                <a:srgbClr val="000000"/>
              </a:solidFill>
              <a:latin typeface="Segoe UI" panose="020B0502040204020203" pitchFamily="34" charset="0"/>
            </a:endParaRPr>
          </a:p>
        </p:txBody>
      </p:sp>
      <p:sp>
        <p:nvSpPr>
          <p:cNvPr id="13" name="Rechthoek 12"/>
          <p:cNvSpPr/>
          <p:nvPr/>
        </p:nvSpPr>
        <p:spPr>
          <a:xfrm>
            <a:off x="6299200" y="2915386"/>
            <a:ext cx="6096000" cy="2308324"/>
          </a:xfrm>
          <a:prstGeom prst="rect">
            <a:avLst/>
          </a:prstGeom>
        </p:spPr>
        <p:txBody>
          <a:bodyPr>
            <a:spAutoFit/>
          </a:bodyPr>
          <a:lstStyle/>
          <a:p>
            <a:pPr fontAlgn="base"/>
            <a:r>
              <a:rPr lang="nl-NL" sz="1600" b="1">
                <a:solidFill>
                  <a:srgbClr val="000000"/>
                </a:solidFill>
                <a:latin typeface="Calibri" panose="020F0502020204030204" pitchFamily="34" charset="0"/>
              </a:rPr>
              <a:t>Vrijetijd</a:t>
            </a:r>
            <a:r>
              <a:rPr lang="nl-NL" sz="1600">
                <a:solidFill>
                  <a:srgbClr val="000000"/>
                </a:solidFill>
                <a:latin typeface="Calibri" panose="020F0502020204030204" pitchFamily="34" charset="0"/>
              </a:rPr>
              <a:t> </a:t>
            </a:r>
            <a:endParaRPr lang="nl-NL" sz="1600">
              <a:solidFill>
                <a:srgbClr val="000000"/>
              </a:solidFill>
              <a:latin typeface="Segoe UI" panose="020B0502040204020203" pitchFamily="34" charset="0"/>
            </a:endParaRPr>
          </a:p>
          <a:p>
            <a:pPr fontAlgn="base"/>
            <a:r>
              <a:rPr lang="nl-NL" sz="1600">
                <a:solidFill>
                  <a:srgbClr val="000000"/>
                </a:solidFill>
                <a:latin typeface="Calibri" panose="020F0502020204030204" pitchFamily="34" charset="0"/>
              </a:rPr>
              <a:t>Hoe kan in het gebied in én rondom de Hall of Fame rekening worden gehouden met diversiteit van festivals voor verschillende doelgroepen  </a:t>
            </a:r>
            <a:endParaRPr lang="nl-NL" sz="1600">
              <a:solidFill>
                <a:srgbClr val="000000"/>
              </a:solidFill>
              <a:latin typeface="Segoe UI" panose="020B0502040204020203" pitchFamily="34" charset="0"/>
            </a:endParaRPr>
          </a:p>
          <a:p>
            <a:pPr fontAlgn="base"/>
            <a:r>
              <a:rPr lang="nl-NL" sz="1600">
                <a:solidFill>
                  <a:srgbClr val="000000"/>
                </a:solidFill>
                <a:latin typeface="Calibri" panose="020F0502020204030204" pitchFamily="34" charset="0"/>
              </a:rPr>
              <a:t> </a:t>
            </a:r>
            <a:endParaRPr lang="nl-NL" sz="1600">
              <a:solidFill>
                <a:srgbClr val="000000"/>
              </a:solidFill>
              <a:latin typeface="Segoe UI" panose="020B0502040204020203" pitchFamily="34" charset="0"/>
            </a:endParaRPr>
          </a:p>
          <a:p>
            <a:pPr fontAlgn="base"/>
            <a:r>
              <a:rPr lang="nl-NL" sz="1600" b="1">
                <a:solidFill>
                  <a:srgbClr val="000000"/>
                </a:solidFill>
                <a:latin typeface="Calibri" panose="020F0502020204030204" pitchFamily="34" charset="0"/>
              </a:rPr>
              <a:t>Stad &amp; wijk</a:t>
            </a:r>
            <a:r>
              <a:rPr lang="nl-NL" sz="1600">
                <a:solidFill>
                  <a:srgbClr val="000000"/>
                </a:solidFill>
                <a:latin typeface="Calibri" panose="020F0502020204030204" pitchFamily="34" charset="0"/>
              </a:rPr>
              <a:t> </a:t>
            </a:r>
            <a:endParaRPr lang="nl-NL" sz="1600">
              <a:solidFill>
                <a:srgbClr val="000000"/>
              </a:solidFill>
              <a:latin typeface="Segoe UI" panose="020B0502040204020203" pitchFamily="34" charset="0"/>
            </a:endParaRPr>
          </a:p>
          <a:p>
            <a:pPr fontAlgn="base"/>
            <a:r>
              <a:rPr lang="nl-NL" sz="1600">
                <a:solidFill>
                  <a:srgbClr val="000000"/>
                </a:solidFill>
                <a:latin typeface="Calibri" panose="020F0502020204030204" pitchFamily="34" charset="0"/>
              </a:rPr>
              <a:t>Hoe kan je het gebied zo inrichten dat je de burgers/ bewoners actief kan laten deelnemen aan- en  meer betrokken kan laten zijn bij de activiteiten van Hall of Fame. </a:t>
            </a:r>
            <a:endParaRPr lang="nl-NL" sz="1600">
              <a:solidFill>
                <a:srgbClr val="000000"/>
              </a:solidFill>
              <a:latin typeface="Segoe UI" panose="020B0502040204020203" pitchFamily="34" charset="0"/>
            </a:endParaRPr>
          </a:p>
        </p:txBody>
      </p:sp>
    </p:spTree>
    <p:extLst>
      <p:ext uri="{BB962C8B-B14F-4D97-AF65-F5344CB8AC3E}">
        <p14:creationId xmlns:p14="http://schemas.microsoft.com/office/powerpoint/2010/main" val="970968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Graphic 1">
            <a:extLst>
              <a:ext uri="{FF2B5EF4-FFF2-40B4-BE49-F238E27FC236}">
                <a16:creationId xmlns:a16="http://schemas.microsoft.com/office/drawing/2014/main" id="{0D57E7FA-E8FC-45AC-868F-CDC814493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599854" y="527562"/>
            <a:ext cx="6992292" cy="5102484"/>
          </a:xfrm>
          <a:custGeom>
            <a:avLst/>
            <a:gdLst/>
            <a:ahLst/>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useBgFill="1">
        <p:nvSpPr>
          <p:cNvPr id="22" name="Rectangle 18">
            <a:extLst>
              <a:ext uri="{FF2B5EF4-FFF2-40B4-BE49-F238E27FC236}">
                <a16:creationId xmlns:a16="http://schemas.microsoft.com/office/drawing/2014/main" id="{A26C624C-963C-4795-B05B-6565DB5AB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Afbeelding 11">
            <a:extLst>
              <a:ext uri="{FF2B5EF4-FFF2-40B4-BE49-F238E27FC236}">
                <a16:creationId xmlns:a16="http://schemas.microsoft.com/office/drawing/2014/main" id="{5AE74535-E6FB-4D40-A966-EC86E37D37AB}"/>
              </a:ext>
            </a:extLst>
          </p:cNvPr>
          <p:cNvPicPr>
            <a:picLocks noChangeAspect="1"/>
          </p:cNvPicPr>
          <p:nvPr/>
        </p:nvPicPr>
        <p:blipFill rotWithShape="1">
          <a:blip r:embed="rId2"/>
          <a:srcRect l="5160" r="7002"/>
          <a:stretch/>
        </p:blipFill>
        <p:spPr>
          <a:xfrm>
            <a:off x="3847755" y="31514"/>
            <a:ext cx="3686887" cy="4197368"/>
          </a:xfrm>
          <a:custGeom>
            <a:avLst/>
            <a:gdLst/>
            <a:ahLst/>
            <a:cxnLst/>
            <a:rect l="l" t="t" r="r" b="b"/>
            <a:pathLst>
              <a:path w="3686887" h="4197368">
                <a:moveTo>
                  <a:pt x="0" y="0"/>
                </a:moveTo>
                <a:lnTo>
                  <a:pt x="3686887" y="0"/>
                </a:lnTo>
                <a:lnTo>
                  <a:pt x="3686887" y="3832811"/>
                </a:lnTo>
                <a:lnTo>
                  <a:pt x="3497100" y="3826712"/>
                </a:lnTo>
                <a:cubicBezTo>
                  <a:pt x="3497100" y="3826712"/>
                  <a:pt x="3493758" y="3826712"/>
                  <a:pt x="3493758" y="3826712"/>
                </a:cubicBezTo>
                <a:cubicBezTo>
                  <a:pt x="3426914" y="3823370"/>
                  <a:pt x="3363416" y="3823370"/>
                  <a:pt x="3296571" y="3820027"/>
                </a:cubicBezTo>
                <a:cubicBezTo>
                  <a:pt x="3065966" y="3820027"/>
                  <a:pt x="2835360" y="3820027"/>
                  <a:pt x="2608095" y="3820027"/>
                </a:cubicBezTo>
                <a:cubicBezTo>
                  <a:pt x="2384173" y="3910265"/>
                  <a:pt x="2140198" y="3833396"/>
                  <a:pt x="1919619" y="3903581"/>
                </a:cubicBezTo>
                <a:cubicBezTo>
                  <a:pt x="1685670" y="3900239"/>
                  <a:pt x="1465092" y="3970423"/>
                  <a:pt x="1234485" y="4000503"/>
                </a:cubicBezTo>
                <a:cubicBezTo>
                  <a:pt x="1060693" y="4013871"/>
                  <a:pt x="883561" y="3997160"/>
                  <a:pt x="723139" y="4067345"/>
                </a:cubicBezTo>
                <a:cubicBezTo>
                  <a:pt x="661310" y="4095753"/>
                  <a:pt x="606165" y="4128339"/>
                  <a:pt x="583188" y="4172622"/>
                </a:cubicBezTo>
                <a:lnTo>
                  <a:pt x="575662" y="4197368"/>
                </a:lnTo>
                <a:lnTo>
                  <a:pt x="0" y="4197368"/>
                </a:lnTo>
                <a:close/>
              </a:path>
            </a:pathLst>
          </a:custGeom>
        </p:spPr>
      </p:pic>
      <p:pic>
        <p:nvPicPr>
          <p:cNvPr id="5" name="Tijdelijke aanduiding voor inhoud 4" descr="Afbeelding met grond, buiten, gebouw, boom&#10;&#10;Automatisch gegenereerde beschrijving">
            <a:extLst>
              <a:ext uri="{FF2B5EF4-FFF2-40B4-BE49-F238E27FC236}">
                <a16:creationId xmlns:a16="http://schemas.microsoft.com/office/drawing/2014/main" id="{AF02EC31-635F-5E47-843A-316C072CF946}"/>
              </a:ext>
            </a:extLst>
          </p:cNvPr>
          <p:cNvPicPr>
            <a:picLocks noGrp="1" noChangeAspect="1"/>
          </p:cNvPicPr>
          <p:nvPr>
            <p:ph idx="1"/>
          </p:nvPr>
        </p:nvPicPr>
        <p:blipFill rotWithShape="1">
          <a:blip r:embed="rId3"/>
          <a:srcRect l="26461" r="22436" b="1"/>
          <a:stretch/>
        </p:blipFill>
        <p:spPr>
          <a:xfrm>
            <a:off x="7653538" y="1"/>
            <a:ext cx="4538463"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p:spPr>
      </p:pic>
      <p:pic>
        <p:nvPicPr>
          <p:cNvPr id="7" name="Afbeelding 6">
            <a:extLst>
              <a:ext uri="{FF2B5EF4-FFF2-40B4-BE49-F238E27FC236}">
                <a16:creationId xmlns:a16="http://schemas.microsoft.com/office/drawing/2014/main" id="{F60D415A-193A-6647-9B44-A7A89A9EB7AF}"/>
              </a:ext>
            </a:extLst>
          </p:cNvPr>
          <p:cNvPicPr>
            <a:picLocks noChangeAspect="1"/>
          </p:cNvPicPr>
          <p:nvPr/>
        </p:nvPicPr>
        <p:blipFill rotWithShape="1">
          <a:blip r:embed="rId4"/>
          <a:srcRect t="23813" r="1" b="9538"/>
          <a:stretch/>
        </p:blipFill>
        <p:spPr>
          <a:xfrm>
            <a:off x="-1" y="4297680"/>
            <a:ext cx="6836850" cy="2560309"/>
          </a:xfrm>
          <a:custGeom>
            <a:avLst/>
            <a:gdLst/>
            <a:ahLst/>
            <a:cxnLst/>
            <a:rect l="l" t="t" r="r" b="b"/>
            <a:pathLst>
              <a:path w="6836850" h="2541737">
                <a:moveTo>
                  <a:pt x="0" y="0"/>
                </a:moveTo>
                <a:lnTo>
                  <a:pt x="4460098" y="0"/>
                </a:lnTo>
                <a:lnTo>
                  <a:pt x="4483996" y="31836"/>
                </a:lnTo>
                <a:cubicBezTo>
                  <a:pt x="4644419" y="28495"/>
                  <a:pt x="4627708" y="282495"/>
                  <a:pt x="4788129" y="245732"/>
                </a:cubicBezTo>
                <a:cubicBezTo>
                  <a:pt x="4754709" y="362707"/>
                  <a:pt x="4641076" y="302548"/>
                  <a:pt x="4600971" y="389443"/>
                </a:cubicBezTo>
                <a:cubicBezTo>
                  <a:pt x="4684524" y="462970"/>
                  <a:pt x="4844945" y="409497"/>
                  <a:pt x="4871683" y="563233"/>
                </a:cubicBezTo>
                <a:cubicBezTo>
                  <a:pt x="4838262" y="723655"/>
                  <a:pt x="4945210" y="703602"/>
                  <a:pt x="5032105" y="713629"/>
                </a:cubicBezTo>
                <a:cubicBezTo>
                  <a:pt x="5239317" y="733683"/>
                  <a:pt x="5439843" y="747050"/>
                  <a:pt x="5643713" y="780472"/>
                </a:cubicBezTo>
                <a:cubicBezTo>
                  <a:pt x="5693844" y="790498"/>
                  <a:pt x="5810819" y="767103"/>
                  <a:pt x="5800794" y="870709"/>
                </a:cubicBezTo>
                <a:cubicBezTo>
                  <a:pt x="5790767" y="954261"/>
                  <a:pt x="5700529" y="924184"/>
                  <a:pt x="5643713" y="927525"/>
                </a:cubicBezTo>
                <a:cubicBezTo>
                  <a:pt x="5329553" y="967632"/>
                  <a:pt x="5012052" y="904131"/>
                  <a:pt x="4701235" y="907472"/>
                </a:cubicBezTo>
                <a:cubicBezTo>
                  <a:pt x="4664472" y="907472"/>
                  <a:pt x="4657787" y="1017762"/>
                  <a:pt x="4577576" y="980999"/>
                </a:cubicBezTo>
                <a:cubicBezTo>
                  <a:pt x="4788129" y="1081263"/>
                  <a:pt x="5767372" y="1108001"/>
                  <a:pt x="6094900" y="1161474"/>
                </a:cubicBezTo>
                <a:cubicBezTo>
                  <a:pt x="5754004" y="1542477"/>
                  <a:pt x="5429817" y="1311870"/>
                  <a:pt x="5159105" y="1525765"/>
                </a:cubicBezTo>
                <a:cubicBezTo>
                  <a:pt x="5159105" y="1525765"/>
                  <a:pt x="5212580" y="1525765"/>
                  <a:pt x="5443187" y="1595950"/>
                </a:cubicBezTo>
                <a:cubicBezTo>
                  <a:pt x="5627002" y="1652765"/>
                  <a:pt x="5536765" y="1732976"/>
                  <a:pt x="6001321" y="1886715"/>
                </a:cubicBezTo>
                <a:cubicBezTo>
                  <a:pt x="5824188" y="1936846"/>
                  <a:pt x="5593581" y="1839925"/>
                  <a:pt x="5506685" y="2100610"/>
                </a:cubicBezTo>
                <a:cubicBezTo>
                  <a:pt x="5643713" y="2147401"/>
                  <a:pt x="5807477" y="2103953"/>
                  <a:pt x="5904398" y="2227611"/>
                </a:cubicBezTo>
                <a:cubicBezTo>
                  <a:pt x="5934478" y="2264375"/>
                  <a:pt x="5964557" y="2287770"/>
                  <a:pt x="6001321" y="2307821"/>
                </a:cubicBezTo>
                <a:cubicBezTo>
                  <a:pt x="5984612" y="2314507"/>
                  <a:pt x="5964557" y="2321190"/>
                  <a:pt x="5951188" y="2327874"/>
                </a:cubicBezTo>
                <a:cubicBezTo>
                  <a:pt x="5977925" y="2351271"/>
                  <a:pt x="6663060" y="2478270"/>
                  <a:pt x="6836850" y="2481613"/>
                </a:cubicBezTo>
                <a:cubicBezTo>
                  <a:pt x="6761652" y="2506679"/>
                  <a:pt x="6636845" y="2527828"/>
                  <a:pt x="6553814" y="2540165"/>
                </a:cubicBezTo>
                <a:lnTo>
                  <a:pt x="6542822" y="2541737"/>
                </a:lnTo>
                <a:lnTo>
                  <a:pt x="0" y="2541737"/>
                </a:lnTo>
                <a:close/>
              </a:path>
            </a:pathLst>
          </a:custGeom>
        </p:spPr>
      </p:pic>
      <p:sp>
        <p:nvSpPr>
          <p:cNvPr id="2" name="Titel 1">
            <a:extLst>
              <a:ext uri="{FF2B5EF4-FFF2-40B4-BE49-F238E27FC236}">
                <a16:creationId xmlns:a16="http://schemas.microsoft.com/office/drawing/2014/main" id="{CF37C677-3FC9-584E-8F28-C1C63FE04533}"/>
              </a:ext>
            </a:extLst>
          </p:cNvPr>
          <p:cNvSpPr>
            <a:spLocks noGrp="1"/>
          </p:cNvSpPr>
          <p:nvPr>
            <p:ph type="title"/>
          </p:nvPr>
        </p:nvSpPr>
        <p:spPr>
          <a:xfrm>
            <a:off x="6759994" y="5351580"/>
            <a:ext cx="5505814" cy="1471335"/>
          </a:xfrm>
        </p:spPr>
        <p:txBody>
          <a:bodyPr vert="horz" lIns="91440" tIns="45720" rIns="91440" bIns="45720" rtlCol="0" anchor="b">
            <a:normAutofit fontScale="90000"/>
          </a:bodyPr>
          <a:lstStyle/>
          <a:p>
            <a:br>
              <a:rPr lang="en-US" sz="2100" dirty="0"/>
            </a:br>
            <a:br>
              <a:rPr lang="en-US" sz="2100" dirty="0"/>
            </a:br>
            <a:br>
              <a:rPr lang="en-US" sz="2100" dirty="0"/>
            </a:br>
            <a:br>
              <a:rPr lang="en-US" sz="2100" dirty="0"/>
            </a:br>
            <a:br>
              <a:rPr lang="en-US" sz="2000" dirty="0"/>
            </a:br>
            <a:br>
              <a:rPr lang="en-US" sz="2000" dirty="0"/>
            </a:br>
            <a:br>
              <a:rPr lang="en-US" sz="2000" dirty="0"/>
            </a:br>
            <a:br>
              <a:rPr lang="en-US" sz="2000" dirty="0"/>
            </a:br>
            <a:r>
              <a:rPr lang="en-US" sz="1600" dirty="0"/>
              <a:t>Hoe </a:t>
            </a:r>
            <a:r>
              <a:rPr lang="en-US" sz="1600" dirty="0" err="1"/>
              <a:t>ga</a:t>
            </a:r>
            <a:r>
              <a:rPr lang="en-US" sz="1600" dirty="0"/>
              <a:t> je </a:t>
            </a:r>
            <a:r>
              <a:rPr lang="en-US" sz="1600" dirty="0" err="1"/>
              <a:t>verleiden</a:t>
            </a:r>
            <a:r>
              <a:rPr lang="en-US" sz="1600" dirty="0"/>
              <a:t>?</a:t>
            </a:r>
            <a:br>
              <a:rPr lang="en-US" sz="1600" dirty="0"/>
            </a:br>
            <a:r>
              <a:rPr lang="en-US" sz="1600" dirty="0" err="1"/>
              <a:t>Gedrag</a:t>
            </a:r>
            <a:r>
              <a:rPr lang="en-US" sz="1600" dirty="0"/>
              <a:t> </a:t>
            </a:r>
            <a:r>
              <a:rPr lang="en-US" sz="1600" dirty="0" err="1"/>
              <a:t>beïnvloeden</a:t>
            </a:r>
            <a:r>
              <a:rPr lang="en-US" sz="1600" dirty="0"/>
              <a:t> </a:t>
            </a:r>
            <a:r>
              <a:rPr lang="en-US" sz="1600" dirty="0" err="1"/>
              <a:t>middels</a:t>
            </a:r>
            <a:r>
              <a:rPr lang="en-US" sz="1600" dirty="0"/>
              <a:t> nudging</a:t>
            </a:r>
            <a:br>
              <a:rPr lang="en-US" sz="1600" dirty="0"/>
            </a:br>
            <a:r>
              <a:rPr lang="en-US" sz="1600" dirty="0"/>
              <a:t> </a:t>
            </a:r>
            <a:r>
              <a:rPr lang="en-US" sz="1600" dirty="0">
                <a:hlinkClick r:id="rId5"/>
              </a:rPr>
              <a:t>https://youtu.be/SByymar3bds</a:t>
            </a:r>
            <a:br>
              <a:rPr lang="en-US" sz="1600" dirty="0"/>
            </a:br>
            <a:br>
              <a:rPr lang="en-US" sz="1600" dirty="0"/>
            </a:br>
            <a:r>
              <a:rPr lang="nl-NL" sz="1600" b="1" i="0" dirty="0"/>
              <a:t>Nudging</a:t>
            </a:r>
            <a:r>
              <a:rPr lang="nl-NL" sz="1600" i="0" dirty="0"/>
              <a:t> is een duwtje geven in de goede richting door het gewenste gedrag aantrekkelijk te maken, zonder mensen daarbij in hun vrijheden te beperken. Het doel is gedrag (licht) bijsturen, waarbij het gaat om onderbewust gemaakte keuzes.</a:t>
            </a:r>
            <a:br>
              <a:rPr lang="nl-NL" sz="1600" i="0" dirty="0"/>
            </a:br>
            <a:br>
              <a:rPr lang="nl-NL" sz="1600" i="0" dirty="0"/>
            </a:br>
            <a:r>
              <a:rPr lang="en-US" sz="1600" dirty="0"/>
              <a:t>Ga </a:t>
            </a:r>
            <a:r>
              <a:rPr lang="en-US" sz="1600" dirty="0" err="1"/>
              <a:t>zelf</a:t>
            </a:r>
            <a:r>
              <a:rPr lang="en-US" sz="1600" dirty="0"/>
              <a:t> 5 </a:t>
            </a:r>
            <a:r>
              <a:rPr lang="en-US" sz="1600" dirty="0" err="1"/>
              <a:t>minuten</a:t>
            </a:r>
            <a:r>
              <a:rPr lang="en-US" sz="1600" dirty="0"/>
              <a:t> op </a:t>
            </a:r>
            <a:r>
              <a:rPr lang="en-US" sz="1600" dirty="0" err="1"/>
              <a:t>zoek</a:t>
            </a:r>
            <a:r>
              <a:rPr lang="en-US" sz="1600" dirty="0"/>
              <a:t> </a:t>
            </a:r>
            <a:r>
              <a:rPr lang="en-US" sz="1600" dirty="0" err="1"/>
              <a:t>naar</a:t>
            </a:r>
            <a:r>
              <a:rPr lang="en-US" sz="1600" dirty="0"/>
              <a:t> </a:t>
            </a:r>
            <a:r>
              <a:rPr lang="en-US" sz="1600" dirty="0" err="1"/>
              <a:t>voorbeelden</a:t>
            </a:r>
            <a:r>
              <a:rPr lang="en-US" sz="1600" dirty="0"/>
              <a:t> </a:t>
            </a:r>
            <a:r>
              <a:rPr lang="en-US" sz="1600" dirty="0" err="1"/>
              <a:t>en</a:t>
            </a:r>
            <a:r>
              <a:rPr lang="en-US" sz="1600" dirty="0"/>
              <a:t> </a:t>
            </a:r>
            <a:r>
              <a:rPr lang="en-US" sz="1600" dirty="0" err="1"/>
              <a:t>zet</a:t>
            </a:r>
            <a:r>
              <a:rPr lang="en-US" sz="1600" dirty="0"/>
              <a:t> ze op de chat.</a:t>
            </a:r>
            <a:br>
              <a:rPr lang="en-US" sz="1600" dirty="0"/>
            </a:br>
            <a:br>
              <a:rPr lang="en-US" sz="2100" dirty="0"/>
            </a:br>
            <a:br>
              <a:rPr lang="en-US" sz="2100" dirty="0"/>
            </a:br>
            <a:endParaRPr lang="en-US" sz="2100" dirty="0"/>
          </a:p>
        </p:txBody>
      </p:sp>
      <p:pic>
        <p:nvPicPr>
          <p:cNvPr id="10" name="Afbeelding 9" descr="Afbeelding met binnen, vloer, muur&#10;&#10;Automatisch gegenereerde beschrijving">
            <a:extLst>
              <a:ext uri="{FF2B5EF4-FFF2-40B4-BE49-F238E27FC236}">
                <a16:creationId xmlns:a16="http://schemas.microsoft.com/office/drawing/2014/main" id="{0DFDAA18-CABC-0746-8DB3-542CC4E48EA8}"/>
              </a:ext>
            </a:extLst>
          </p:cNvPr>
          <p:cNvPicPr>
            <a:picLocks noChangeAspect="1"/>
          </p:cNvPicPr>
          <p:nvPr/>
        </p:nvPicPr>
        <p:blipFill rotWithShape="1">
          <a:blip r:embed="rId6"/>
          <a:srcRect l="22399" r="27852" b="-1"/>
          <a:stretch/>
        </p:blipFill>
        <p:spPr>
          <a:xfrm>
            <a:off x="20" y="10"/>
            <a:ext cx="3728839" cy="4197358"/>
          </a:xfrm>
          <a:prstGeom prst="rect">
            <a:avLst/>
          </a:prstGeom>
        </p:spPr>
      </p:pic>
      <p:pic>
        <p:nvPicPr>
          <p:cNvPr id="3" name="Afbeelding 2">
            <a:extLst>
              <a:ext uri="{FF2B5EF4-FFF2-40B4-BE49-F238E27FC236}">
                <a16:creationId xmlns:a16="http://schemas.microsoft.com/office/drawing/2014/main" id="{D9D70C58-5FE8-1B40-B2B6-6E1AF1D30FA9}"/>
              </a:ext>
            </a:extLst>
          </p:cNvPr>
          <p:cNvPicPr>
            <a:picLocks noChangeAspect="1"/>
          </p:cNvPicPr>
          <p:nvPr/>
        </p:nvPicPr>
        <p:blipFill>
          <a:blip r:embed="rId7"/>
          <a:stretch>
            <a:fillRect/>
          </a:stretch>
        </p:blipFill>
        <p:spPr>
          <a:xfrm>
            <a:off x="3728859" y="3746719"/>
            <a:ext cx="2743200" cy="2959100"/>
          </a:xfrm>
          <a:prstGeom prst="rect">
            <a:avLst/>
          </a:prstGeom>
        </p:spPr>
      </p:pic>
    </p:spTree>
    <p:extLst>
      <p:ext uri="{BB962C8B-B14F-4D97-AF65-F5344CB8AC3E}">
        <p14:creationId xmlns:p14="http://schemas.microsoft.com/office/powerpoint/2010/main" val="544320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DA4BD4-85D5-C643-9787-FE3AE871B786}"/>
              </a:ext>
            </a:extLst>
          </p:cNvPr>
          <p:cNvSpPr>
            <a:spLocks noGrp="1"/>
          </p:cNvSpPr>
          <p:nvPr>
            <p:ph type="title"/>
          </p:nvPr>
        </p:nvSpPr>
        <p:spPr/>
        <p:txBody>
          <a:bodyPr/>
          <a:lstStyle/>
          <a:p>
            <a:r>
              <a:rPr lang="nl-NL" dirty="0"/>
              <a:t>Welke verschillende vormen kennen jullie</a:t>
            </a:r>
          </a:p>
        </p:txBody>
      </p:sp>
      <p:sp>
        <p:nvSpPr>
          <p:cNvPr id="3" name="Tijdelijke aanduiding voor inhoud 2">
            <a:extLst>
              <a:ext uri="{FF2B5EF4-FFF2-40B4-BE49-F238E27FC236}">
                <a16:creationId xmlns:a16="http://schemas.microsoft.com/office/drawing/2014/main" id="{7EBBB912-42C3-1B48-AD1A-9E804972A912}"/>
              </a:ext>
            </a:extLst>
          </p:cNvPr>
          <p:cNvSpPr>
            <a:spLocks noGrp="1"/>
          </p:cNvSpPr>
          <p:nvPr>
            <p:ph idx="1"/>
          </p:nvPr>
        </p:nvSpPr>
        <p:spPr/>
        <p:txBody>
          <a:bodyPr/>
          <a:lstStyle/>
          <a:p>
            <a:r>
              <a:rPr lang="nl-NL" dirty="0"/>
              <a:t>Hoe wordt momenteel gedrag vanuit de overheid gestimuleerd in het kader van COVID-19</a:t>
            </a:r>
          </a:p>
          <a:p>
            <a:r>
              <a:rPr lang="nl-NL" dirty="0"/>
              <a:t>Wat vinden jullie hiervan?</a:t>
            </a:r>
          </a:p>
        </p:txBody>
      </p:sp>
    </p:spTree>
    <p:extLst>
      <p:ext uri="{BB962C8B-B14F-4D97-AF65-F5344CB8AC3E}">
        <p14:creationId xmlns:p14="http://schemas.microsoft.com/office/powerpoint/2010/main" val="2185923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87AFE0E-B37D-4531-AFE8-231C8348EA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el 5">
            <a:extLst>
              <a:ext uri="{FF2B5EF4-FFF2-40B4-BE49-F238E27FC236}">
                <a16:creationId xmlns:a16="http://schemas.microsoft.com/office/drawing/2014/main" id="{3DAC47BE-FDED-6045-A72D-41C47A7D8AAC}"/>
              </a:ext>
            </a:extLst>
          </p:cNvPr>
          <p:cNvSpPr>
            <a:spLocks noGrp="1"/>
          </p:cNvSpPr>
          <p:nvPr>
            <p:ph type="title"/>
          </p:nvPr>
        </p:nvSpPr>
        <p:spPr>
          <a:xfrm>
            <a:off x="838200" y="365125"/>
            <a:ext cx="10515600" cy="1325563"/>
          </a:xfrm>
        </p:spPr>
        <p:txBody>
          <a:bodyPr>
            <a:normAutofit/>
          </a:bodyPr>
          <a:lstStyle/>
          <a:p>
            <a:r>
              <a:rPr lang="nl-NL" dirty="0"/>
              <a:t>Monden te vullen</a:t>
            </a:r>
          </a:p>
        </p:txBody>
      </p:sp>
      <p:sp>
        <p:nvSpPr>
          <p:cNvPr id="10" name="Content Placeholder 9">
            <a:extLst>
              <a:ext uri="{FF2B5EF4-FFF2-40B4-BE49-F238E27FC236}">
                <a16:creationId xmlns:a16="http://schemas.microsoft.com/office/drawing/2014/main" id="{E189FF71-7630-40AD-BB52-EFA723FE452D}"/>
              </a:ext>
            </a:extLst>
          </p:cNvPr>
          <p:cNvSpPr>
            <a:spLocks noGrp="1"/>
          </p:cNvSpPr>
          <p:nvPr>
            <p:ph idx="1"/>
          </p:nvPr>
        </p:nvSpPr>
        <p:spPr>
          <a:xfrm>
            <a:off x="838201" y="2013625"/>
            <a:ext cx="4614759" cy="4163337"/>
          </a:xfrm>
        </p:spPr>
        <p:txBody>
          <a:bodyPr>
            <a:normAutofit/>
          </a:bodyPr>
          <a:lstStyle/>
          <a:p>
            <a:r>
              <a:rPr lang="nl-NL" dirty="0">
                <a:hlinkClick r:id="rId2"/>
              </a:rPr>
              <a:t>https://youtu.be/gkF_uvI5Byc</a:t>
            </a:r>
            <a:r>
              <a:rPr lang="nl-NL" dirty="0"/>
              <a:t> </a:t>
            </a:r>
            <a:endParaRPr lang="en-US" sz="2000" dirty="0"/>
          </a:p>
        </p:txBody>
      </p:sp>
      <p:pic>
        <p:nvPicPr>
          <p:cNvPr id="5" name="Tijdelijke aanduiding voor inhoud 4" descr="Afbeelding met binnen, klein, taart, zitten&#10;&#10;Automatisch gegenereerde beschrijving">
            <a:extLst>
              <a:ext uri="{FF2B5EF4-FFF2-40B4-BE49-F238E27FC236}">
                <a16:creationId xmlns:a16="http://schemas.microsoft.com/office/drawing/2014/main" id="{962A69C9-1013-4A4D-A3A3-D1EBAB4F5E52}"/>
              </a:ext>
            </a:extLst>
          </p:cNvPr>
          <p:cNvPicPr>
            <a:picLocks noChangeAspect="1"/>
          </p:cNvPicPr>
          <p:nvPr/>
        </p:nvPicPr>
        <p:blipFill rotWithShape="1">
          <a:blip r:embed="rId3"/>
          <a:srcRect l="5536" r="19167"/>
          <a:stretch/>
        </p:blipFill>
        <p:spPr>
          <a:xfrm>
            <a:off x="6101338" y="2015168"/>
            <a:ext cx="5283866" cy="4210442"/>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p:spPr>
      </p:pic>
    </p:spTree>
    <p:extLst>
      <p:ext uri="{BB962C8B-B14F-4D97-AF65-F5344CB8AC3E}">
        <p14:creationId xmlns:p14="http://schemas.microsoft.com/office/powerpoint/2010/main" val="1639877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B2D5B5-FC19-1647-AC7A-199E8AF1CA52}"/>
              </a:ext>
            </a:extLst>
          </p:cNvPr>
          <p:cNvSpPr>
            <a:spLocks noGrp="1"/>
          </p:cNvSpPr>
          <p:nvPr>
            <p:ph type="title"/>
          </p:nvPr>
        </p:nvSpPr>
        <p:spPr/>
        <p:txBody>
          <a:bodyPr/>
          <a:lstStyle/>
          <a:p>
            <a:r>
              <a:rPr lang="nl-NL" dirty="0"/>
              <a:t>Voedselverspilling</a:t>
            </a:r>
          </a:p>
        </p:txBody>
      </p:sp>
      <p:sp>
        <p:nvSpPr>
          <p:cNvPr id="3" name="Tijdelijke aanduiding voor inhoud 2">
            <a:extLst>
              <a:ext uri="{FF2B5EF4-FFF2-40B4-BE49-F238E27FC236}">
                <a16:creationId xmlns:a16="http://schemas.microsoft.com/office/drawing/2014/main" id="{32FF4F90-AA4D-0D48-A215-0C22AEE7D65F}"/>
              </a:ext>
            </a:extLst>
          </p:cNvPr>
          <p:cNvSpPr>
            <a:spLocks noGrp="1"/>
          </p:cNvSpPr>
          <p:nvPr>
            <p:ph idx="1"/>
          </p:nvPr>
        </p:nvSpPr>
        <p:spPr/>
        <p:txBody>
          <a:bodyPr/>
          <a:lstStyle/>
          <a:p>
            <a:r>
              <a:rPr lang="nl-NL" dirty="0"/>
              <a:t>Wereldwijd wordt 1/3 van het geproduceerde voedsel weggegooid. Voedselverliezen treden op in elke schakel van de keten. In NL gooien we in totaal 9,5 miljard kilo voedsel weg.</a:t>
            </a:r>
          </a:p>
          <a:p>
            <a:r>
              <a:rPr lang="nl-NL" dirty="0"/>
              <a:t>Mooie initiatief: </a:t>
            </a:r>
            <a:r>
              <a:rPr lang="nl-NL" dirty="0">
                <a:hlinkClick r:id="rId2"/>
              </a:rPr>
              <a:t>https://www.instock.nl</a:t>
            </a:r>
            <a:endParaRPr lang="nl-NL" dirty="0"/>
          </a:p>
          <a:p>
            <a:r>
              <a:rPr lang="nl-NL" dirty="0">
                <a:hlinkClick r:id="rId3"/>
              </a:rPr>
              <a:t>https://youtu.be</a:t>
            </a:r>
            <a:r>
              <a:rPr lang="nl-NL">
                <a:hlinkClick r:id="rId3"/>
              </a:rPr>
              <a:t>/jYFZTuD6vtI</a:t>
            </a:r>
            <a:endParaRPr lang="nl-NL"/>
          </a:p>
          <a:p>
            <a:pPr marL="0" indent="0">
              <a:buNone/>
            </a:pPr>
            <a:endParaRPr lang="nl-NL" dirty="0"/>
          </a:p>
          <a:p>
            <a:pPr marL="0" indent="0">
              <a:buNone/>
            </a:pPr>
            <a:endParaRPr lang="nl-NL" dirty="0"/>
          </a:p>
        </p:txBody>
      </p:sp>
    </p:spTree>
    <p:extLst>
      <p:ext uri="{BB962C8B-B14F-4D97-AF65-F5344CB8AC3E}">
        <p14:creationId xmlns:p14="http://schemas.microsoft.com/office/powerpoint/2010/main" val="1497761432"/>
      </p:ext>
    </p:extLst>
  </p:cSld>
  <p:clrMapOvr>
    <a:masterClrMapping/>
  </p:clrMapOvr>
</p:sld>
</file>

<file path=ppt/theme/theme1.xml><?xml version="1.0" encoding="utf-8"?>
<a:theme xmlns:a="http://schemas.openxmlformats.org/drawingml/2006/main" name="BrushVTI">
  <a:themeElements>
    <a:clrScheme name="AnalogousFromDarkSeedLeftStep">
      <a:dk1>
        <a:srgbClr val="000000"/>
      </a:dk1>
      <a:lt1>
        <a:srgbClr val="FFFFFF"/>
      </a:lt1>
      <a:dk2>
        <a:srgbClr val="243B41"/>
      </a:dk2>
      <a:lt2>
        <a:srgbClr val="E7E8E2"/>
      </a:lt2>
      <a:accent1>
        <a:srgbClr val="6746EA"/>
      </a:accent1>
      <a:accent2>
        <a:srgbClr val="365ADA"/>
      </a:accent2>
      <a:accent3>
        <a:srgbClr val="29A1E7"/>
      </a:accent3>
      <a:accent4>
        <a:srgbClr val="14B7AE"/>
      </a:accent4>
      <a:accent5>
        <a:srgbClr val="21B972"/>
      </a:accent5>
      <a:accent6>
        <a:srgbClr val="15BD28"/>
      </a:accent6>
      <a:hlink>
        <a:srgbClr val="319476"/>
      </a:hlink>
      <a:folHlink>
        <a:srgbClr val="828282"/>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TotalTime>
  <Words>667</Words>
  <Application>Microsoft Macintosh PowerPoint</Application>
  <PresentationFormat>Breedbeeld</PresentationFormat>
  <Paragraphs>93</Paragraphs>
  <Slides>14</Slides>
  <Notes>1</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14</vt:i4>
      </vt:variant>
    </vt:vector>
  </HeadingPairs>
  <TitlesOfParts>
    <vt:vector size="20" baseType="lpstr">
      <vt:lpstr>Arial</vt:lpstr>
      <vt:lpstr>Calibri</vt:lpstr>
      <vt:lpstr>Century Gothic</vt:lpstr>
      <vt:lpstr>Elephant</vt:lpstr>
      <vt:lpstr>Segoe UI</vt:lpstr>
      <vt:lpstr>BrushVTI</vt:lpstr>
      <vt:lpstr>Gezonde leefstijl en omgeving</vt:lpstr>
      <vt:lpstr>PowerPoint-presentatie</vt:lpstr>
      <vt:lpstr>PowerPoint-presentatie</vt:lpstr>
      <vt:lpstr>PowerPoint-presentatie</vt:lpstr>
      <vt:lpstr>Opdrachtgever periode 4</vt:lpstr>
      <vt:lpstr>        Hoe ga je verleiden? Gedrag beïnvloeden middels nudging  https://youtu.be/SByymar3bds  Nudging is een duwtje geven in de goede richting door het gewenste gedrag aantrekkelijk te maken, zonder mensen daarbij in hun vrijheden te beperken. Het doel is gedrag (licht) bijsturen, waarbij het gaat om onderbewust gemaakte keuzes.  Ga zelf 5 minuten op zoek naar voorbeelden en zet ze op de chat.   </vt:lpstr>
      <vt:lpstr>Welke verschillende vormen kennen jullie</vt:lpstr>
      <vt:lpstr>Monden te vullen</vt:lpstr>
      <vt:lpstr>Voedselverspilling</vt:lpstr>
      <vt:lpstr>Voedselverspilling door Coronacrisis</vt:lpstr>
      <vt:lpstr>Ladder van Moerman</vt:lpstr>
      <vt:lpstr>Even terug</vt:lpstr>
      <vt:lpstr>Uitdagingen vanuit deze tijd?</vt:lpstr>
      <vt:lpstr>Extra aandacht voor gezonde leefstijl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Gezonde leefstijl en omgeving</dc:title>
  <dc:creator>Mariska de Rouw</dc:creator>
  <cp:lastModifiedBy>Mariska de Rouw</cp:lastModifiedBy>
  <cp:revision>6</cp:revision>
  <dcterms:created xsi:type="dcterms:W3CDTF">2020-04-21T15:58:25Z</dcterms:created>
  <dcterms:modified xsi:type="dcterms:W3CDTF">2020-04-24T10:12:30Z</dcterms:modified>
</cp:coreProperties>
</file>