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930AAA-EA6C-47DD-A329-DE91619FA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A5B27-2D66-4AE9-8790-7B656E00C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D89CA-1675-4C4D-873E-C1CEE982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8B716-8379-42A5-970F-17F9202E1EE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177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D9471B-293C-4C17-A868-D08FF8465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C6EAB-5B44-450E-998D-97CAB2980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19673A-293F-4E8B-A702-3C2ED5809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0DB4-9D4D-47AC-B24A-D73A0FD0B97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388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B79E0D-DE29-452E-8880-4523301E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004C1-4792-4C85-90BC-DF26A5C9E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49786-436E-4033-A178-B7C991DE3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78F08-A738-4373-BE51-EDA52C39CDA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972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5A25A4-CB28-4623-A3D1-90408C506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CBD78-ABBA-48E7-8F00-689DFBA9F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D3A7B6-290E-43F6-93AC-CC449CF4E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40DF4-C253-466A-A04F-FE40B6FAA3E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450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9DAEE-D4AC-44CD-A4FC-26E7FD4E1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524A0-88A9-4326-B9BC-DAF3CA279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C9FB8-2443-4B8F-B687-9E0489B43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DAFCF-07AA-44D0-A10F-8D58451F7B6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229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D7412-6168-45BE-955D-E9EFADA45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835A1-2A26-418A-937D-BF2782B75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80395-1C87-4623-9EB9-44E0112A6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B470-C01E-49CC-AE11-2EEEBA8E3A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861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5C7CA6-6F6F-4AB4-84B8-7B6CD40DB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E5B71C-22DC-4499-8CDD-CA7B8C787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3F381A-9960-48E1-8BF8-F44BA5E1C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0D6C8-7143-452B-9272-89EE7BFBF4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153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FAA548-4AFE-4B82-B76D-B50F54CED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EA4AB4-6B98-4BC0-BD9E-272D3289D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16F876-C9B8-409A-8C07-5CC6D845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7CF28-29D3-4C81-90C6-393727CC73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683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38495C-6B66-441B-8E38-2DC09D0C3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59343F-AFC4-457B-9796-65B9CE715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AC8B93-B063-40A3-BDA0-05642A5ED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7467B-158A-4FA8-A441-457706931F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87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823AB-74C5-482F-A4F2-17A00F786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DF474-1B58-4925-B96D-E9651535E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8E3FD-781A-432E-B1A1-31D914D2A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6C22E-8CE7-4FBB-B1AA-69A1A0D59C1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607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984EB-CF05-4257-890E-A38E4E2B87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319889-84CD-4C79-8AE9-A1950D95F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799B8-069F-45F0-A66E-EA2B3943F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DA0A7-EAAA-4DA3-9385-9CB19F1FA7A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55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4F35C6-E163-49FC-A0BA-090AC68F9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12FC7B-E99D-4687-911A-15C804F74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7E7D23-6A4C-4162-8380-910594475E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7A5DC1-904B-4779-B3C6-100FB091C3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457A43-DED1-4C96-B7EE-B8D95BDA0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E11397-3F5C-4347-BE9B-00DCDE0D066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62AEDB-06C8-42C6-A4C8-71E72FB8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Joskin Tornado 2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371C9C76-2AB8-4F1E-9D0C-D34226AA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772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1FBC51-1CD4-41A7-B44F-EAEE3F29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 MS 140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4E1802E1-F213-4471-8FBA-FD68A749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38"/>
            <a:ext cx="76200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65A029C-97FC-47BA-B002-9C7AB1FA8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 DS 100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2B273DFA-F97B-4281-9B9A-31B488F7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152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8806DD8-E97A-4836-9EB1-EAA9FEC07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JF 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8D380689-5F17-4DAB-A82B-5798DCE4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30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7">
            <a:extLst>
              <a:ext uri="{FF2B5EF4-FFF2-40B4-BE49-F238E27FC236}">
                <a16:creationId xmlns:a16="http://schemas.microsoft.com/office/drawing/2014/main" id="{A626207B-0F61-4EE6-9A46-13A69C32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410200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0F10792-A8B6-4C0C-9FD9-A2A930B7E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JF  MTS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B0A5738-873B-409C-8C7C-7E9E0722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096000" cy="49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219FFA6-0EFF-4B7A-A56E-D4E312E3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JF  ST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6B8B8FB1-633A-452C-80B4-3D2AE655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562600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C2FFB67D-EBC4-422C-8084-53415C7E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19200"/>
            <a:ext cx="2393950" cy="45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nl-NL" sz="3200" b="1"/>
              <a:t>ST 9500</a:t>
            </a:r>
            <a:r>
              <a:rPr lang="nl-NL" altLang="nl-NL" sz="3200"/>
              <a:t> </a:t>
            </a:r>
          </a:p>
          <a:p>
            <a:r>
              <a:rPr lang="nl-NL" altLang="nl-NL" sz="3200"/>
              <a:t>	</a:t>
            </a:r>
          </a:p>
          <a:p>
            <a:r>
              <a:rPr lang="nl-NL" altLang="nl-NL" sz="3200"/>
              <a:t>max.	9,5 ton</a:t>
            </a:r>
          </a:p>
          <a:p>
            <a:r>
              <a:rPr lang="nl-NL" altLang="nl-NL" sz="3200"/>
              <a:t>	</a:t>
            </a:r>
          </a:p>
          <a:p>
            <a:r>
              <a:rPr lang="nl-NL" altLang="nl-NL" sz="3200"/>
              <a:t>1,4 bar	</a:t>
            </a:r>
          </a:p>
          <a:p>
            <a:r>
              <a:rPr lang="nl-NL" altLang="nl-NL" sz="3200"/>
              <a:t>	</a:t>
            </a:r>
          </a:p>
          <a:p>
            <a:r>
              <a:rPr lang="nl-NL" altLang="nl-NL" sz="3200"/>
              <a:t>9,6 m³	</a:t>
            </a:r>
          </a:p>
          <a:p>
            <a:endParaRPr lang="nl-NL" altLang="nl-NL"/>
          </a:p>
          <a:p>
            <a:br>
              <a:rPr lang="nl-NL" altLang="nl-NL"/>
            </a:br>
            <a:endParaRPr lang="nl-NL" altLang="nl-N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1E321C9E-CA7D-4416-86EB-918FB47E5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nl-NL" altLang="nl-NL"/>
              <a:t>Zwaar sleepslangsysteem?</a:t>
            </a:r>
          </a:p>
        </p:txBody>
      </p:sp>
      <p:pic>
        <p:nvPicPr>
          <p:cNvPr id="16387" name="Picture 4" descr="0E9A6912-0025-4611-9557-4FA7AF441D94">
            <a:extLst>
              <a:ext uri="{FF2B5EF4-FFF2-40B4-BE49-F238E27FC236}">
                <a16:creationId xmlns:a16="http://schemas.microsoft.com/office/drawing/2014/main" id="{1B41291A-62EF-4D30-865C-980D84E5AE2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52513"/>
            <a:ext cx="7273925" cy="545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117862B2-73E8-4F6F-9528-153B5A9FB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7411" name="Picture 4" descr="39B0F3B6-DD56-49C2-A739-A403FCB9F16A">
            <a:extLst>
              <a:ext uri="{FF2B5EF4-FFF2-40B4-BE49-F238E27FC236}">
                <a16:creationId xmlns:a16="http://schemas.microsoft.com/office/drawing/2014/main" id="{16743187-CDAE-4C28-84A9-AB61E633212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765175"/>
            <a:ext cx="74168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5518553-AAB7-4127-A3F0-9654A6BEF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8435" name="Picture 6" descr="CF447F07-DB25-4311-B97F-2D6507FB639A">
            <a:extLst>
              <a:ext uri="{FF2B5EF4-FFF2-40B4-BE49-F238E27FC236}">
                <a16:creationId xmlns:a16="http://schemas.microsoft.com/office/drawing/2014/main" id="{319FE8A9-68D8-4513-A40A-9DB70A1D96C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7705725" cy="547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8914026-F693-4B35-ACD1-A06E9666F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9459" name="Picture 4" descr="EF215BF0-9E3A-4A82-8BC7-4CECD4474131">
            <a:extLst>
              <a:ext uri="{FF2B5EF4-FFF2-40B4-BE49-F238E27FC236}">
                <a16:creationId xmlns:a16="http://schemas.microsoft.com/office/drawing/2014/main" id="{A1FA17D5-25F8-45E3-9EE4-0D425D14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2763"/>
            <a:ext cx="8459787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84C21042-F140-414B-9F4E-4746EFACE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0483" name="Picture 4" descr="mest3">
            <a:extLst>
              <a:ext uri="{FF2B5EF4-FFF2-40B4-BE49-F238E27FC236}">
                <a16:creationId xmlns:a16="http://schemas.microsoft.com/office/drawing/2014/main" id="{688DC248-10EB-4839-BBDE-9ED1A0CEADB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8135937" cy="506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B3C4F0D-9F17-444A-809C-396B1576A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Joskin Tornado 2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26D8D9F-443F-46EE-A306-BE38BD8F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4415F5E8-1737-4602-85CB-9BBC13F1C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1507" name="Picture 4" descr="mest9">
            <a:extLst>
              <a:ext uri="{FF2B5EF4-FFF2-40B4-BE49-F238E27FC236}">
                <a16:creationId xmlns:a16="http://schemas.microsoft.com/office/drawing/2014/main" id="{3E904EA5-E767-475C-8712-E198A82BB9B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24175"/>
            <a:ext cx="3935412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8" descr="mest4">
            <a:extLst>
              <a:ext uri="{FF2B5EF4-FFF2-40B4-BE49-F238E27FC236}">
                <a16:creationId xmlns:a16="http://schemas.microsoft.com/office/drawing/2014/main" id="{3DE4EA87-4BDB-4B9B-8E00-D4D62D1ACD2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852738"/>
            <a:ext cx="4246562" cy="281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A1E01C2F-4A18-4DE2-8294-4AB5FCF6E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Tijdelijke opslag</a:t>
            </a:r>
          </a:p>
        </p:txBody>
      </p:sp>
      <p:pic>
        <p:nvPicPr>
          <p:cNvPr id="22531" name="Picture 4" descr="mest7">
            <a:extLst>
              <a:ext uri="{FF2B5EF4-FFF2-40B4-BE49-F238E27FC236}">
                <a16:creationId xmlns:a16="http://schemas.microsoft.com/office/drawing/2014/main" id="{6441837C-E005-45EB-ABC1-7DE3CCC9CC2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420938"/>
            <a:ext cx="381000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8" descr="mest11">
            <a:extLst>
              <a:ext uri="{FF2B5EF4-FFF2-40B4-BE49-F238E27FC236}">
                <a16:creationId xmlns:a16="http://schemas.microsoft.com/office/drawing/2014/main" id="{19652429-CFA1-4533-9EA4-3C5E9D80A13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20938"/>
            <a:ext cx="4321175" cy="286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A5CCB6B1-35DB-4000-AA77-648CBB30D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Veenhuis</a:t>
            </a:r>
          </a:p>
        </p:txBody>
      </p:sp>
      <p:pic>
        <p:nvPicPr>
          <p:cNvPr id="23555" name="Picture 4" descr="G01tw">
            <a:extLst>
              <a:ext uri="{FF2B5EF4-FFF2-40B4-BE49-F238E27FC236}">
                <a16:creationId xmlns:a16="http://schemas.microsoft.com/office/drawing/2014/main" id="{4D2F83D4-2143-4959-B9E7-71781B94195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760663"/>
            <a:ext cx="3956050" cy="255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8" descr="G04tw">
            <a:extLst>
              <a:ext uri="{FF2B5EF4-FFF2-40B4-BE49-F238E27FC236}">
                <a16:creationId xmlns:a16="http://schemas.microsoft.com/office/drawing/2014/main" id="{C10EA125-40A2-4B5D-900E-1D00F2FED12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20975"/>
            <a:ext cx="4027488" cy="263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16111A4A-3DE7-419D-9156-ECF583014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4579" name="Picture 4" descr="Sleepslang_800x600">
            <a:extLst>
              <a:ext uri="{FF2B5EF4-FFF2-40B4-BE49-F238E27FC236}">
                <a16:creationId xmlns:a16="http://schemas.microsoft.com/office/drawing/2014/main" id="{DCB89D8B-D973-4799-974D-09DEB47BC01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64613" cy="672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5EF2C43A-6654-4A06-AB6E-AC081ACED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5603" name="Picture 4" descr="Drogemestverspreider_800x600">
            <a:extLst>
              <a:ext uri="{FF2B5EF4-FFF2-40B4-BE49-F238E27FC236}">
                <a16:creationId xmlns:a16="http://schemas.microsoft.com/office/drawing/2014/main" id="{EC6C4F88-1A7F-4FC8-B2FE-5738F8186D8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50E136-3507-4C9C-94F5-4B2B84FFA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B4A9FC4-457F-49FA-9859-615C85657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B012BE6-5897-40B8-B90A-43FF7C59A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FCC767-6924-48F9-B17B-8982B2F53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9AAC6C2-25C8-4482-BC23-91FD040FC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9226EE2-B6F4-4AD1-8B32-A97D9E94A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Joskin Ferti Space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910F8B73-AF2C-44CD-A448-3211DF70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4676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00EB0D-04A4-4A1F-8D2B-2A40A228E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2600" y="609600"/>
            <a:ext cx="2895600" cy="2971800"/>
          </a:xfrm>
        </p:spPr>
        <p:txBody>
          <a:bodyPr/>
          <a:lstStyle/>
          <a:p>
            <a:r>
              <a:rPr lang="nl-NL" altLang="nl-NL"/>
              <a:t>Joskin Ferti Space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85A89FF-1747-4AF9-879C-48C9AA83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2133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B10F0C-EBDE-4BD3-A145-DF24CDA9F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Joskin Cargo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202534C1-4D9A-451E-BDF1-C1F3109C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3528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E60BE5A-F821-4F09-B709-3C882C65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588645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9DC258-77C7-4B89-9A9E-19DFF17DF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6F55618B-7056-4111-BE19-4929AFD4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7056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6E6C93-6ACD-48FB-A31E-B9F52259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 DS 160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2EF99A34-3FF9-4B35-8657-9339A0D2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9342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968D042-8D18-4198-9A97-192B255D1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 HS 220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55E22BF6-3CA1-4F67-9AA7-5F2277B9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38"/>
            <a:ext cx="7848600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34F6A9-96F5-466A-92DD-FCCC84316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Tebbe HS 180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BB9D40E1-34A4-4C6C-9E98-D78CBADF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8486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EAE155592B4EB0421A6F955F71C5" ma:contentTypeVersion="10" ma:contentTypeDescription="Een nieuw document maken." ma:contentTypeScope="" ma:versionID="fd6c066d1d02e6a9222b58c4def3ea55">
  <xsd:schema xmlns:xsd="http://www.w3.org/2001/XMLSchema" xmlns:xs="http://www.w3.org/2001/XMLSchema" xmlns:p="http://schemas.microsoft.com/office/2006/metadata/properties" xmlns:ns3="67b2ca75-e253-40e2-b54b-26214d373dbf" targetNamespace="http://schemas.microsoft.com/office/2006/metadata/properties" ma:root="true" ma:fieldsID="c97621edc4666eed8b5f3517001b9e25" ns3:_="">
    <xsd:import namespace="67b2ca75-e253-40e2-b54b-26214d373d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2ca75-e253-40e2-b54b-26214d373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B4B584-03C6-457E-B66D-50D2690CC8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B9BA0-B53A-42BC-8CAB-BEFFC183512C}">
  <ds:schemaRefs>
    <ds:schemaRef ds:uri="http://purl.org/dc/terms/"/>
    <ds:schemaRef ds:uri="http://schemas.openxmlformats.org/package/2006/metadata/core-properties"/>
    <ds:schemaRef ds:uri="67b2ca75-e253-40e2-b54b-26214d373db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4AA910-FE7C-45C4-8537-A71F3D4BB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2ca75-e253-40e2-b54b-26214d373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43</Words>
  <Application>Microsoft Office PowerPoint</Application>
  <PresentationFormat>Diavoorstelling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Calibri</vt:lpstr>
      <vt:lpstr>Kantoorthema</vt:lpstr>
      <vt:lpstr>Joskin Tornado 2</vt:lpstr>
      <vt:lpstr>Joskin Tornado 2</vt:lpstr>
      <vt:lpstr>Joskin Ferti Space</vt:lpstr>
      <vt:lpstr>Joskin Ferti Space</vt:lpstr>
      <vt:lpstr>Joskin Cargo</vt:lpstr>
      <vt:lpstr>Tebbe</vt:lpstr>
      <vt:lpstr>Tebbe DS 160</vt:lpstr>
      <vt:lpstr>Tebbe HS 220</vt:lpstr>
      <vt:lpstr>Tebbe HS 180</vt:lpstr>
      <vt:lpstr>Tebbe MS 140</vt:lpstr>
      <vt:lpstr>Tebbe DS 100</vt:lpstr>
      <vt:lpstr>JF </vt:lpstr>
      <vt:lpstr>JF  MTS</vt:lpstr>
      <vt:lpstr>JF  ST</vt:lpstr>
      <vt:lpstr>Zwaar sleepslangsysteem?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Tijdelijke opslag</vt:lpstr>
      <vt:lpstr>Veenhuis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Joskin Tornado 2</dc:title>
  <dc:creator>W032-0146</dc:creator>
  <cp:lastModifiedBy>Wim ten Klooster</cp:lastModifiedBy>
  <cp:revision>4</cp:revision>
  <dcterms:created xsi:type="dcterms:W3CDTF">2005-03-11T12:20:59Z</dcterms:created>
  <dcterms:modified xsi:type="dcterms:W3CDTF">2020-05-04T12:04:28Z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0x0101009042EAE155592B4EB0421A6F955F71C5</vt:lpwstr>
  </property>
</Properties>
</file>