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417" r:id="rId3"/>
    <p:sldId id="435" r:id="rId4"/>
    <p:sldId id="437" r:id="rId5"/>
    <p:sldId id="438" r:id="rId6"/>
    <p:sldId id="439" r:id="rId7"/>
    <p:sldId id="440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60"/>
  </p:normalViewPr>
  <p:slideViewPr>
    <p:cSldViewPr>
      <p:cViewPr varScale="1">
        <p:scale>
          <a:sx n="69" d="100"/>
          <a:sy n="69" d="100"/>
        </p:scale>
        <p:origin x="8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9-4-2017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6.gif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eg"/><Relationship Id="rId7" Type="http://schemas.openxmlformats.org/officeDocument/2006/relationships/image" Target="../media/image23.jpg"/><Relationship Id="rId12" Type="http://schemas.openxmlformats.org/officeDocument/2006/relationships/image" Target="../media/image2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2.jpeg"/><Relationship Id="rId11" Type="http://schemas.openxmlformats.org/officeDocument/2006/relationships/image" Target="../media/image26.jpeg"/><Relationship Id="rId5" Type="http://schemas.openxmlformats.org/officeDocument/2006/relationships/image" Target="../media/image21.jpeg"/><Relationship Id="rId10" Type="http://schemas.openxmlformats.org/officeDocument/2006/relationships/image" Target="../media/image25.jpg"/><Relationship Id="rId4" Type="http://schemas.openxmlformats.org/officeDocument/2006/relationships/image" Target="../media/image20.jpe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712968" cy="1470025"/>
          </a:xfrm>
        </p:spPr>
        <p:txBody>
          <a:bodyPr>
            <a:noAutofit/>
          </a:bodyPr>
          <a:lstStyle/>
          <a:p>
            <a:r>
              <a:rPr lang="nl-NL" sz="4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Vrouwen eisen gelijke behandeling</a:t>
            </a:r>
            <a:endParaRPr lang="nl-NL" sz="4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1547664" y="5805263"/>
            <a:ext cx="6745382" cy="694928"/>
          </a:xfrm>
        </p:spPr>
        <p:txBody>
          <a:bodyPr>
            <a:noAutofit/>
          </a:bodyPr>
          <a:lstStyle/>
          <a:p>
            <a:r>
              <a:rPr lang="nl-NL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Cultuur en mentaliteit na 1945</a:t>
            </a:r>
            <a:endParaRPr lang="nl-NL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805263"/>
            <a:ext cx="695503" cy="69550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869" y="1556792"/>
            <a:ext cx="3191272" cy="42493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33043" y="44624"/>
            <a:ext cx="824341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Eerste Feministische Golf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74022" y="1511316"/>
            <a:ext cx="50719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19e </a:t>
            </a:r>
            <a:r>
              <a:rPr lang="en-US" sz="2400" b="1" dirty="0" err="1" smtClean="0"/>
              <a:t>eeuw</a:t>
            </a:r>
            <a:r>
              <a:rPr lang="en-US" sz="2400" b="1" dirty="0" smtClean="0"/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Vrouwenkiesrecht</a:t>
            </a:r>
            <a:endParaRPr lang="nl-NL" sz="2400" b="1" dirty="0" smtClean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1919  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Daarna nog steeds geen gelijkheid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Vrouwen hoorden niet te werken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Handelingsonbekwaam 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Traditionele </a:t>
            </a:r>
            <a:r>
              <a:rPr lang="nl-NL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rolenpatroon</a:t>
            </a:r>
            <a:endParaRPr lang="nl-NL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532" y="1412776"/>
            <a:ext cx="3642360" cy="525714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819640"/>
            <a:ext cx="4423319" cy="268163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995" y="1855603"/>
            <a:ext cx="3353434" cy="392807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713" y="1572265"/>
            <a:ext cx="3438743" cy="4938161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582" y="1370266"/>
            <a:ext cx="3844088" cy="26816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717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860345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Emancipatie</a:t>
            </a:r>
            <a:r>
              <a:rPr lang="nl-N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 van vrouwen</a:t>
            </a:r>
            <a:endParaRPr lang="nl-N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74021" y="1196752"/>
            <a:ext cx="61694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Keerpunt: 1956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Marga </a:t>
            </a:r>
            <a:r>
              <a:rPr lang="nl-NL" sz="2400" b="1" dirty="0" err="1" smtClean="0"/>
              <a:t>Klompé</a:t>
            </a:r>
            <a:r>
              <a:rPr lang="nl-NL" sz="2400" b="1" dirty="0" smtClean="0"/>
              <a:t>: eerste vrouwelijke minister 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Ontslag voor getrouwde vrouwen afgeschaft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Handelingsonbekwaamheid afgeschaft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Emancipatie </a:t>
            </a:r>
            <a:r>
              <a:rPr lang="nl-NL" sz="2400" b="1" dirty="0" smtClean="0"/>
              <a:t> van vrouwen</a:t>
            </a:r>
            <a:endParaRPr lang="nl-NL" sz="2400" b="1" dirty="0" smtClean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59074"/>
            <a:ext cx="4626856" cy="27144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031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860345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Emancipatie</a:t>
            </a:r>
            <a:r>
              <a:rPr lang="nl-N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 van vrouwen</a:t>
            </a:r>
            <a:endParaRPr lang="nl-N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16" y="3136767"/>
            <a:ext cx="4441650" cy="344545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400" y="2924944"/>
            <a:ext cx="4143770" cy="3794614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174021" y="1196752"/>
            <a:ext cx="641420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Oorzaken: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Stijgende economie en welvaart</a:t>
            </a:r>
            <a:endParaRPr lang="nl-NL" sz="2400" b="1" dirty="0" smtClean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Meer werk; meer vrouwen nodig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Beter opgeleide vrouwen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Luxeartikelen in huis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Minder werk in de huishouding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Anticonceptie </a:t>
            </a:r>
            <a:r>
              <a:rPr lang="nl-NL" sz="2400" b="1" dirty="0" smtClean="0">
                <a:sym typeface="Wingdings" panose="05000000000000000000" pitchFamily="2" charset="2"/>
              </a:rPr>
              <a:t> minder kinderen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>
                <a:sym typeface="Wingdings" panose="05000000000000000000" pitchFamily="2" charset="2"/>
              </a:rPr>
              <a:t>Minder opvoedtaken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>
                <a:sym typeface="Wingdings" panose="05000000000000000000" pitchFamily="2" charset="2"/>
              </a:rPr>
              <a:t>Betere planning van carrière </a:t>
            </a:r>
            <a:endParaRPr lang="nl-NL" sz="2400" b="1" dirty="0" smtClean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140968"/>
            <a:ext cx="3906624" cy="28907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944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40" y="1484784"/>
            <a:ext cx="3587165" cy="503098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94" y="2308019"/>
            <a:ext cx="4554360" cy="337003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169" y="2747060"/>
            <a:ext cx="2817868" cy="378873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6" y="1124744"/>
            <a:ext cx="3594925" cy="540437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27" y="2824279"/>
            <a:ext cx="4693894" cy="308403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94" y="1448669"/>
            <a:ext cx="3743719" cy="495201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770780"/>
            <a:ext cx="5272487" cy="3106492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860345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Dolle Mina</a:t>
            </a:r>
            <a:endParaRPr lang="nl-N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74021" y="1196752"/>
            <a:ext cx="55501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Actiegroep vanaf 1970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Naar Wilhelmina </a:t>
            </a:r>
            <a:r>
              <a:rPr lang="nl-NL" sz="2400" b="1" dirty="0" err="1" smtClean="0"/>
              <a:t>Drucker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Eerste Feministische Golf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Acties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Korsetverbranding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Plasrecht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Nafluiten van mannen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Betaalbare crèches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Betaalbare anticonceptie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Recht op abortus: Baas in eigen Buik</a:t>
            </a:r>
            <a:endParaRPr lang="nl-NL" sz="2400" b="1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332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283" y="1196752"/>
            <a:ext cx="3658831" cy="4458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24744"/>
            <a:ext cx="2587729" cy="3964987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860345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Tweede Feministische Golf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7" y="3049935"/>
            <a:ext cx="2728069" cy="372154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811" y="2983863"/>
            <a:ext cx="5730669" cy="378761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01" y="4552634"/>
            <a:ext cx="3261802" cy="2204978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174021" y="1196752"/>
            <a:ext cx="61694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400" b="1" dirty="0" smtClean="0"/>
              <a:t>Tussen 1965 en 1990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Dolle Mina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Man-Vrouw-Maatschappij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Regering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Mannen moeten meer thuis doen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Vrouwen moeten meer werken en studeren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1972: anticonceptiepil gratis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1980: Wet Gelijke Behandeling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1984: legalisering abortus</a:t>
            </a:r>
            <a:endParaRPr lang="nl-NL" sz="2400" b="1" dirty="0" smtClean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74" y="4243471"/>
            <a:ext cx="3413605" cy="235737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96" y="1176408"/>
            <a:ext cx="3658831" cy="270738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55" y="1230577"/>
            <a:ext cx="3658831" cy="235994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009" y="3724623"/>
            <a:ext cx="1361944" cy="270738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004" y="4620553"/>
            <a:ext cx="3261802" cy="1902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074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4624"/>
            <a:ext cx="8603453" cy="1152939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Gelijkheid?</a:t>
            </a:r>
            <a:endParaRPr lang="nl-N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17032"/>
            <a:ext cx="2896690" cy="2883817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174021" y="1196752"/>
            <a:ext cx="61694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Meer vrouwen werken en studeren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Maar: veel in deeltijd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Mannen verdienen vaak beter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geen gelijkheid!</a:t>
            </a:r>
            <a:endParaRPr lang="nl-NL" sz="2400" b="1" dirty="0" smtClean="0"/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65" y="1294628"/>
            <a:ext cx="3277743" cy="46328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373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929">
        <p:random/>
      </p:transition>
    </mc:Choice>
    <mc:Fallback xmlns="">
      <p:transition spd="slow" advTm="35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9.6|4.4|9.3"/>
</p:tagLst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</TotalTime>
  <Words>172</Words>
  <Application>Microsoft Office PowerPoint</Application>
  <PresentationFormat>Diavoorstelling 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Broadway</vt:lpstr>
      <vt:lpstr>Calibri</vt:lpstr>
      <vt:lpstr>Wingdings</vt:lpstr>
      <vt:lpstr>Kantoorthema</vt:lpstr>
      <vt:lpstr>Vrouwen eisen gelijke behandeling</vt:lpstr>
      <vt:lpstr>Eerste Feministische Golf</vt:lpstr>
      <vt:lpstr>Emancipatie van vrouwen</vt:lpstr>
      <vt:lpstr>Emancipatie van vrouwen</vt:lpstr>
      <vt:lpstr>Dolle Mina</vt:lpstr>
      <vt:lpstr>Tweede Feministische Golf</vt:lpstr>
      <vt:lpstr>Gelijkheid?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254</cp:revision>
  <dcterms:created xsi:type="dcterms:W3CDTF">2011-09-12T12:30:35Z</dcterms:created>
  <dcterms:modified xsi:type="dcterms:W3CDTF">2017-04-09T19:50:37Z</dcterms:modified>
</cp:coreProperties>
</file>