
<file path=[Content_Types].xml><?xml version="1.0" encoding="utf-8"?>
<Types xmlns="http://schemas.openxmlformats.org/package/2006/content-types">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4"/>
  </p:sldMasterIdLst>
  <p:notesMasterIdLst>
    <p:notesMasterId r:id="rId13"/>
  </p:notesMasterIdLst>
  <p:sldIdLst>
    <p:sldId id="256" r:id="rId5"/>
    <p:sldId id="257" r:id="rId6"/>
    <p:sldId id="318" r:id="rId7"/>
    <p:sldId id="297" r:id="rId8"/>
    <p:sldId id="319" r:id="rId9"/>
    <p:sldId id="273" r:id="rId10"/>
    <p:sldId id="321" r:id="rId11"/>
    <p:sldId id="320" r:id="rId12"/>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varScale="1">
        <p:scale>
          <a:sx n="67" d="100"/>
          <a:sy n="67" d="100"/>
        </p:scale>
        <p:origin x="644" y="4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notesMaster" Target="notesMasters/notesMaster1.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viewProps" Target="viewProps.xml"/><Relationship Id="rId10" Type="http://schemas.openxmlformats.org/officeDocument/2006/relationships/slide" Target="slides/slide6.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presProps" Target="presProps.xml"/></Relationships>
</file>

<file path=ppt/diagrams/_rels/data1.xml.rels><?xml version="1.0" encoding="UTF-8" standalone="yes"?>
<Relationships xmlns="http://schemas.openxmlformats.org/package/2006/relationships"><Relationship Id="rId8" Type="http://schemas.openxmlformats.org/officeDocument/2006/relationships/image" Target="../media/image10.svg"/><Relationship Id="rId3" Type="http://schemas.openxmlformats.org/officeDocument/2006/relationships/image" Target="../media/image5.png"/><Relationship Id="rId7" Type="http://schemas.openxmlformats.org/officeDocument/2006/relationships/image" Target="../media/image9.png"/><Relationship Id="rId2" Type="http://schemas.openxmlformats.org/officeDocument/2006/relationships/image" Target="../media/image4.svg"/><Relationship Id="rId1" Type="http://schemas.openxmlformats.org/officeDocument/2006/relationships/image" Target="../media/image3.png"/><Relationship Id="rId6" Type="http://schemas.openxmlformats.org/officeDocument/2006/relationships/image" Target="../media/image8.svg"/><Relationship Id="rId5" Type="http://schemas.openxmlformats.org/officeDocument/2006/relationships/image" Target="../media/image7.png"/><Relationship Id="rId4" Type="http://schemas.openxmlformats.org/officeDocument/2006/relationships/image" Target="../media/image6.svg"/></Relationships>
</file>

<file path=ppt/diagrams/_rels/drawing1.xml.rels><?xml version="1.0" encoding="UTF-8" standalone="yes"?>
<Relationships xmlns="http://schemas.openxmlformats.org/package/2006/relationships"><Relationship Id="rId8" Type="http://schemas.openxmlformats.org/officeDocument/2006/relationships/image" Target="../media/image10.svg"/><Relationship Id="rId3" Type="http://schemas.openxmlformats.org/officeDocument/2006/relationships/image" Target="../media/image5.png"/><Relationship Id="rId7" Type="http://schemas.openxmlformats.org/officeDocument/2006/relationships/image" Target="../media/image9.png"/><Relationship Id="rId2" Type="http://schemas.openxmlformats.org/officeDocument/2006/relationships/image" Target="../media/image4.svg"/><Relationship Id="rId1" Type="http://schemas.openxmlformats.org/officeDocument/2006/relationships/image" Target="../media/image3.png"/><Relationship Id="rId6" Type="http://schemas.openxmlformats.org/officeDocument/2006/relationships/image" Target="../media/image8.svg"/><Relationship Id="rId5" Type="http://schemas.openxmlformats.org/officeDocument/2006/relationships/image" Target="../media/image7.png"/><Relationship Id="rId4" Type="http://schemas.openxmlformats.org/officeDocument/2006/relationships/image" Target="../media/image6.svg"/></Relationships>
</file>

<file path=ppt/diagrams/colors1.xml><?xml version="1.0" encoding="utf-8"?>
<dgm:colorsDef xmlns:dgm="http://schemas.openxmlformats.org/drawingml/2006/diagram" xmlns:a="http://schemas.openxmlformats.org/drawingml/2006/main" uniqueId="urn:microsoft.com/office/officeart/2018/5/colors/Iconchunking_neutralbg_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a:alpha val="0"/>
      </a:schemeClr>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545EA7D-E9F6-4C12-8062-B002D6FCF615}" type="doc">
      <dgm:prSet loTypeId="urn:microsoft.com/office/officeart/2018/2/layout/IconVerticalSolidList" loCatId="icon" qsTypeId="urn:microsoft.com/office/officeart/2005/8/quickstyle/simple1" qsCatId="simple" csTypeId="urn:microsoft.com/office/officeart/2018/5/colors/Iconchunking_neutralbg_colorful1" csCatId="colorful" phldr="1"/>
      <dgm:spPr/>
      <dgm:t>
        <a:bodyPr/>
        <a:lstStyle/>
        <a:p>
          <a:endParaRPr lang="en-US"/>
        </a:p>
      </dgm:t>
    </dgm:pt>
    <dgm:pt modelId="{AA1909D1-A524-4048-AE8D-5C44BFD60492}">
      <dgm:prSet/>
      <dgm:spPr/>
      <dgm:t>
        <a:bodyPr/>
        <a:lstStyle/>
        <a:p>
          <a:pPr>
            <a:lnSpc>
              <a:spcPct val="100000"/>
            </a:lnSpc>
          </a:pPr>
          <a:r>
            <a:rPr lang="nl-NL" dirty="0"/>
            <a:t>Lees de opdracht nogmaals goed door </a:t>
          </a:r>
          <a:endParaRPr lang="en-US" dirty="0"/>
        </a:p>
      </dgm:t>
    </dgm:pt>
    <dgm:pt modelId="{19AFAC47-E609-49A3-866D-E86B59F8F765}" type="parTrans" cxnId="{69FF04C9-63AA-4853-9747-10D8B2C952D1}">
      <dgm:prSet/>
      <dgm:spPr/>
      <dgm:t>
        <a:bodyPr/>
        <a:lstStyle/>
        <a:p>
          <a:endParaRPr lang="en-US"/>
        </a:p>
      </dgm:t>
    </dgm:pt>
    <dgm:pt modelId="{AEB8FF82-414D-4E94-B51D-1B8E68931472}" type="sibTrans" cxnId="{69FF04C9-63AA-4853-9747-10D8B2C952D1}">
      <dgm:prSet/>
      <dgm:spPr/>
      <dgm:t>
        <a:bodyPr/>
        <a:lstStyle/>
        <a:p>
          <a:endParaRPr lang="en-US"/>
        </a:p>
      </dgm:t>
    </dgm:pt>
    <dgm:pt modelId="{71D52903-AA42-4DCA-9918-FD0BA55F721E}">
      <dgm:prSet/>
      <dgm:spPr/>
      <dgm:t>
        <a:bodyPr/>
        <a:lstStyle/>
        <a:p>
          <a:pPr>
            <a:lnSpc>
              <a:spcPct val="100000"/>
            </a:lnSpc>
          </a:pPr>
          <a:r>
            <a:rPr lang="nl-NL" dirty="0"/>
            <a:t>Maak groepjes of ga alleen aan de slag</a:t>
          </a:r>
          <a:endParaRPr lang="en-US" dirty="0"/>
        </a:p>
      </dgm:t>
    </dgm:pt>
    <dgm:pt modelId="{AED3C67F-34AD-4C54-9235-D447DBEAF59E}" type="parTrans" cxnId="{1CC031CA-5C7B-480F-A925-F11018B7EEF9}">
      <dgm:prSet/>
      <dgm:spPr/>
      <dgm:t>
        <a:bodyPr/>
        <a:lstStyle/>
        <a:p>
          <a:endParaRPr lang="en-US"/>
        </a:p>
      </dgm:t>
    </dgm:pt>
    <dgm:pt modelId="{6C0AC422-8F9D-458B-9161-085B1C5C7D86}" type="sibTrans" cxnId="{1CC031CA-5C7B-480F-A925-F11018B7EEF9}">
      <dgm:prSet/>
      <dgm:spPr/>
      <dgm:t>
        <a:bodyPr/>
        <a:lstStyle/>
        <a:p>
          <a:endParaRPr lang="en-US"/>
        </a:p>
      </dgm:t>
    </dgm:pt>
    <dgm:pt modelId="{5E155952-BA25-4363-87F2-0875D9784142}">
      <dgm:prSet/>
      <dgm:spPr/>
      <dgm:t>
        <a:bodyPr/>
        <a:lstStyle/>
        <a:p>
          <a:pPr>
            <a:lnSpc>
              <a:spcPct val="100000"/>
            </a:lnSpc>
          </a:pPr>
          <a:r>
            <a:rPr lang="nl-NL"/>
            <a:t>Ga alvast brainstormen </a:t>
          </a:r>
          <a:endParaRPr lang="en-US"/>
        </a:p>
      </dgm:t>
    </dgm:pt>
    <dgm:pt modelId="{20B651AD-19A2-4B4E-B6CA-16399E36A20F}" type="parTrans" cxnId="{A989AA44-B4DD-4E6E-B344-9F048B1B120E}">
      <dgm:prSet/>
      <dgm:spPr/>
      <dgm:t>
        <a:bodyPr/>
        <a:lstStyle/>
        <a:p>
          <a:endParaRPr lang="en-US"/>
        </a:p>
      </dgm:t>
    </dgm:pt>
    <dgm:pt modelId="{536A3EE0-1FDA-4B9C-8E0F-9459BB85E750}" type="sibTrans" cxnId="{A989AA44-B4DD-4E6E-B344-9F048B1B120E}">
      <dgm:prSet/>
      <dgm:spPr/>
      <dgm:t>
        <a:bodyPr/>
        <a:lstStyle/>
        <a:p>
          <a:endParaRPr lang="en-US"/>
        </a:p>
      </dgm:t>
    </dgm:pt>
    <dgm:pt modelId="{BE016AB2-EB9C-431D-9C2A-C92C45DDA2EE}">
      <dgm:prSet/>
      <dgm:spPr/>
      <dgm:t>
        <a:bodyPr/>
        <a:lstStyle/>
        <a:p>
          <a:pPr>
            <a:lnSpc>
              <a:spcPct val="100000"/>
            </a:lnSpc>
          </a:pPr>
          <a:r>
            <a:rPr lang="nl-NL" dirty="0"/>
            <a:t>Leg al je/jullie stappen vast in een logboek</a:t>
          </a:r>
          <a:endParaRPr lang="en-US" dirty="0"/>
        </a:p>
      </dgm:t>
    </dgm:pt>
    <dgm:pt modelId="{7FE01ACE-E57F-4F2A-BE5D-8BDA245D23F5}" type="parTrans" cxnId="{AF3F43BA-A18D-4061-895E-403D128B6E2C}">
      <dgm:prSet/>
      <dgm:spPr/>
      <dgm:t>
        <a:bodyPr/>
        <a:lstStyle/>
        <a:p>
          <a:endParaRPr lang="en-US"/>
        </a:p>
      </dgm:t>
    </dgm:pt>
    <dgm:pt modelId="{CF7C3E54-05D3-4D0E-A63A-7D52D0F02364}" type="sibTrans" cxnId="{AF3F43BA-A18D-4061-895E-403D128B6E2C}">
      <dgm:prSet/>
      <dgm:spPr/>
      <dgm:t>
        <a:bodyPr/>
        <a:lstStyle/>
        <a:p>
          <a:endParaRPr lang="en-US"/>
        </a:p>
      </dgm:t>
    </dgm:pt>
    <dgm:pt modelId="{490A38CF-0F36-44A9-BE59-44831F16817C}" type="pres">
      <dgm:prSet presAssocID="{5545EA7D-E9F6-4C12-8062-B002D6FCF615}" presName="root" presStyleCnt="0">
        <dgm:presLayoutVars>
          <dgm:dir/>
          <dgm:resizeHandles val="exact"/>
        </dgm:presLayoutVars>
      </dgm:prSet>
      <dgm:spPr/>
    </dgm:pt>
    <dgm:pt modelId="{307B3B58-FF73-404D-A3A3-AF414BF50296}" type="pres">
      <dgm:prSet presAssocID="{AA1909D1-A524-4048-AE8D-5C44BFD60492}" presName="compNode" presStyleCnt="0"/>
      <dgm:spPr/>
    </dgm:pt>
    <dgm:pt modelId="{CD26408F-D3FA-4A7E-9B0A-76525C0AE2F0}" type="pres">
      <dgm:prSet presAssocID="{AA1909D1-A524-4048-AE8D-5C44BFD60492}" presName="bgRect" presStyleLbl="bgShp" presStyleIdx="0" presStyleCnt="4"/>
      <dgm:spPr/>
    </dgm:pt>
    <dgm:pt modelId="{FD9E0BD2-7193-4A11-A1A9-A46646EF0308}" type="pres">
      <dgm:prSet presAssocID="{AA1909D1-A524-4048-AE8D-5C44BFD60492}" presName="iconRect" presStyleLbl="node1" presStyleIdx="0" presStyleCnt="4"/>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Document"/>
        </a:ext>
      </dgm:extLst>
    </dgm:pt>
    <dgm:pt modelId="{DEE0058A-8921-4637-A658-31D40777CE45}" type="pres">
      <dgm:prSet presAssocID="{AA1909D1-A524-4048-AE8D-5C44BFD60492}" presName="spaceRect" presStyleCnt="0"/>
      <dgm:spPr/>
    </dgm:pt>
    <dgm:pt modelId="{6342963C-E122-435B-B9A3-C16E121B2916}" type="pres">
      <dgm:prSet presAssocID="{AA1909D1-A524-4048-AE8D-5C44BFD60492}" presName="parTx" presStyleLbl="revTx" presStyleIdx="0" presStyleCnt="4">
        <dgm:presLayoutVars>
          <dgm:chMax val="0"/>
          <dgm:chPref val="0"/>
        </dgm:presLayoutVars>
      </dgm:prSet>
      <dgm:spPr/>
    </dgm:pt>
    <dgm:pt modelId="{9788411C-16A3-43C7-A9F4-664BF52D04EB}" type="pres">
      <dgm:prSet presAssocID="{AEB8FF82-414D-4E94-B51D-1B8E68931472}" presName="sibTrans" presStyleCnt="0"/>
      <dgm:spPr/>
    </dgm:pt>
    <dgm:pt modelId="{A153517B-A0D0-475D-8635-7BE2B0B4CAB7}" type="pres">
      <dgm:prSet presAssocID="{71D52903-AA42-4DCA-9918-FD0BA55F721E}" presName="compNode" presStyleCnt="0"/>
      <dgm:spPr/>
    </dgm:pt>
    <dgm:pt modelId="{2D191471-49EC-49FD-B2EC-E4B8D48E532C}" type="pres">
      <dgm:prSet presAssocID="{71D52903-AA42-4DCA-9918-FD0BA55F721E}" presName="bgRect" presStyleLbl="bgShp" presStyleIdx="1" presStyleCnt="4" custLinFactNeighborX="-472" custLinFactNeighborY="-1367"/>
      <dgm:spPr/>
    </dgm:pt>
    <dgm:pt modelId="{6630D784-4222-48F1-BD9F-A95C38CB342A}" type="pres">
      <dgm:prSet presAssocID="{71D52903-AA42-4DCA-9918-FD0BA55F721E}" presName="iconRect" presStyleLbl="node1" presStyleIdx="1" presStyleCnt="4"/>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Onion"/>
        </a:ext>
      </dgm:extLst>
    </dgm:pt>
    <dgm:pt modelId="{A47BB271-97D7-44E6-B1F0-57A9770301D7}" type="pres">
      <dgm:prSet presAssocID="{71D52903-AA42-4DCA-9918-FD0BA55F721E}" presName="spaceRect" presStyleCnt="0"/>
      <dgm:spPr/>
    </dgm:pt>
    <dgm:pt modelId="{6C6F3CAF-073E-40CE-BEDC-23A0C075A3BE}" type="pres">
      <dgm:prSet presAssocID="{71D52903-AA42-4DCA-9918-FD0BA55F721E}" presName="parTx" presStyleLbl="revTx" presStyleIdx="1" presStyleCnt="4">
        <dgm:presLayoutVars>
          <dgm:chMax val="0"/>
          <dgm:chPref val="0"/>
        </dgm:presLayoutVars>
      </dgm:prSet>
      <dgm:spPr/>
    </dgm:pt>
    <dgm:pt modelId="{5902CD60-A17E-4105-B7C9-EBD1A2D94B29}" type="pres">
      <dgm:prSet presAssocID="{6C0AC422-8F9D-458B-9161-085B1C5C7D86}" presName="sibTrans" presStyleCnt="0"/>
      <dgm:spPr/>
    </dgm:pt>
    <dgm:pt modelId="{000E4781-444D-4692-9416-6D84F4919BEB}" type="pres">
      <dgm:prSet presAssocID="{5E155952-BA25-4363-87F2-0875D9784142}" presName="compNode" presStyleCnt="0"/>
      <dgm:spPr/>
    </dgm:pt>
    <dgm:pt modelId="{5FF49DC6-3511-41AA-B95F-AB41530E3224}" type="pres">
      <dgm:prSet presAssocID="{5E155952-BA25-4363-87F2-0875D9784142}" presName="bgRect" presStyleLbl="bgShp" presStyleIdx="2" presStyleCnt="4"/>
      <dgm:spPr/>
    </dgm:pt>
    <dgm:pt modelId="{895A9774-F075-415D-8752-D628339806FA}" type="pres">
      <dgm:prSet presAssocID="{5E155952-BA25-4363-87F2-0875D9784142}" presName="iconRect" presStyleLbl="node1" presStyleIdx="2" presStyleCnt="4"/>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Head with Gears"/>
        </a:ext>
      </dgm:extLst>
    </dgm:pt>
    <dgm:pt modelId="{3926B6A1-B754-4DE4-8DF9-85223034DFFC}" type="pres">
      <dgm:prSet presAssocID="{5E155952-BA25-4363-87F2-0875D9784142}" presName="spaceRect" presStyleCnt="0"/>
      <dgm:spPr/>
    </dgm:pt>
    <dgm:pt modelId="{B88BD66F-059F-4130-9B02-0627CCCE3188}" type="pres">
      <dgm:prSet presAssocID="{5E155952-BA25-4363-87F2-0875D9784142}" presName="parTx" presStyleLbl="revTx" presStyleIdx="2" presStyleCnt="4">
        <dgm:presLayoutVars>
          <dgm:chMax val="0"/>
          <dgm:chPref val="0"/>
        </dgm:presLayoutVars>
      </dgm:prSet>
      <dgm:spPr/>
    </dgm:pt>
    <dgm:pt modelId="{B8732CCB-5DFB-4C37-B17C-DDC91F79CFD7}" type="pres">
      <dgm:prSet presAssocID="{536A3EE0-1FDA-4B9C-8E0F-9459BB85E750}" presName="sibTrans" presStyleCnt="0"/>
      <dgm:spPr/>
    </dgm:pt>
    <dgm:pt modelId="{57874D1E-4916-4970-B66E-6B709A54F565}" type="pres">
      <dgm:prSet presAssocID="{BE016AB2-EB9C-431D-9C2A-C92C45DDA2EE}" presName="compNode" presStyleCnt="0"/>
      <dgm:spPr/>
    </dgm:pt>
    <dgm:pt modelId="{B1F14E21-551D-474B-BEF1-6224A32746B5}" type="pres">
      <dgm:prSet presAssocID="{BE016AB2-EB9C-431D-9C2A-C92C45DDA2EE}" presName="bgRect" presStyleLbl="bgShp" presStyleIdx="3" presStyleCnt="4"/>
      <dgm:spPr/>
    </dgm:pt>
    <dgm:pt modelId="{0058172E-7664-41A9-976C-8481F54C156D}" type="pres">
      <dgm:prSet presAssocID="{BE016AB2-EB9C-431D-9C2A-C92C45DDA2EE}" presName="iconRect" presStyleLbl="node1" presStyleIdx="3" presStyleCnt="4"/>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a:noFill/>
        </a:ln>
      </dgm:spPr>
      <dgm:extLst>
        <a:ext uri="{E40237B7-FDA0-4F09-8148-C483321AD2D9}">
          <dgm14:cNvPr xmlns:dgm14="http://schemas.microsoft.com/office/drawing/2010/diagram" id="0" name="" descr="MartialArts"/>
        </a:ext>
      </dgm:extLst>
    </dgm:pt>
    <dgm:pt modelId="{350F5938-AD20-47F7-8097-0FEF2FE9B37D}" type="pres">
      <dgm:prSet presAssocID="{BE016AB2-EB9C-431D-9C2A-C92C45DDA2EE}" presName="spaceRect" presStyleCnt="0"/>
      <dgm:spPr/>
    </dgm:pt>
    <dgm:pt modelId="{AA860DBF-0116-4078-ABD5-FD46E0185802}" type="pres">
      <dgm:prSet presAssocID="{BE016AB2-EB9C-431D-9C2A-C92C45DDA2EE}" presName="parTx" presStyleLbl="revTx" presStyleIdx="3" presStyleCnt="4">
        <dgm:presLayoutVars>
          <dgm:chMax val="0"/>
          <dgm:chPref val="0"/>
        </dgm:presLayoutVars>
      </dgm:prSet>
      <dgm:spPr/>
    </dgm:pt>
  </dgm:ptLst>
  <dgm:cxnLst>
    <dgm:cxn modelId="{B89FC40E-3BFB-4165-9F0B-F760C03C6009}" type="presOf" srcId="{AA1909D1-A524-4048-AE8D-5C44BFD60492}" destId="{6342963C-E122-435B-B9A3-C16E121B2916}" srcOrd="0" destOrd="0" presId="urn:microsoft.com/office/officeart/2018/2/layout/IconVerticalSolidList"/>
    <dgm:cxn modelId="{2EAFA139-1835-4404-9308-95074FF5A822}" type="presOf" srcId="{BE016AB2-EB9C-431D-9C2A-C92C45DDA2EE}" destId="{AA860DBF-0116-4078-ABD5-FD46E0185802}" srcOrd="0" destOrd="0" presId="urn:microsoft.com/office/officeart/2018/2/layout/IconVerticalSolidList"/>
    <dgm:cxn modelId="{92730B41-05C7-4DA5-AC27-0A0E612E84EF}" type="presOf" srcId="{5545EA7D-E9F6-4C12-8062-B002D6FCF615}" destId="{490A38CF-0F36-44A9-BE59-44831F16817C}" srcOrd="0" destOrd="0" presId="urn:microsoft.com/office/officeart/2018/2/layout/IconVerticalSolidList"/>
    <dgm:cxn modelId="{A989AA44-B4DD-4E6E-B344-9F048B1B120E}" srcId="{5545EA7D-E9F6-4C12-8062-B002D6FCF615}" destId="{5E155952-BA25-4363-87F2-0875D9784142}" srcOrd="2" destOrd="0" parTransId="{20B651AD-19A2-4B4E-B6CA-16399E36A20F}" sibTransId="{536A3EE0-1FDA-4B9C-8E0F-9459BB85E750}"/>
    <dgm:cxn modelId="{74F8A467-8910-4C5F-A6EA-8BA8B1419755}" type="presOf" srcId="{5E155952-BA25-4363-87F2-0875D9784142}" destId="{B88BD66F-059F-4130-9B02-0627CCCE3188}" srcOrd="0" destOrd="0" presId="urn:microsoft.com/office/officeart/2018/2/layout/IconVerticalSolidList"/>
    <dgm:cxn modelId="{E488F97B-9D1B-41EC-9BBF-2F846F505027}" type="presOf" srcId="{71D52903-AA42-4DCA-9918-FD0BA55F721E}" destId="{6C6F3CAF-073E-40CE-BEDC-23A0C075A3BE}" srcOrd="0" destOrd="0" presId="urn:microsoft.com/office/officeart/2018/2/layout/IconVerticalSolidList"/>
    <dgm:cxn modelId="{AF3F43BA-A18D-4061-895E-403D128B6E2C}" srcId="{5545EA7D-E9F6-4C12-8062-B002D6FCF615}" destId="{BE016AB2-EB9C-431D-9C2A-C92C45DDA2EE}" srcOrd="3" destOrd="0" parTransId="{7FE01ACE-E57F-4F2A-BE5D-8BDA245D23F5}" sibTransId="{CF7C3E54-05D3-4D0E-A63A-7D52D0F02364}"/>
    <dgm:cxn modelId="{69FF04C9-63AA-4853-9747-10D8B2C952D1}" srcId="{5545EA7D-E9F6-4C12-8062-B002D6FCF615}" destId="{AA1909D1-A524-4048-AE8D-5C44BFD60492}" srcOrd="0" destOrd="0" parTransId="{19AFAC47-E609-49A3-866D-E86B59F8F765}" sibTransId="{AEB8FF82-414D-4E94-B51D-1B8E68931472}"/>
    <dgm:cxn modelId="{1CC031CA-5C7B-480F-A925-F11018B7EEF9}" srcId="{5545EA7D-E9F6-4C12-8062-B002D6FCF615}" destId="{71D52903-AA42-4DCA-9918-FD0BA55F721E}" srcOrd="1" destOrd="0" parTransId="{AED3C67F-34AD-4C54-9235-D447DBEAF59E}" sibTransId="{6C0AC422-8F9D-458B-9161-085B1C5C7D86}"/>
    <dgm:cxn modelId="{663F9BD5-F899-4173-B408-1F590A25ABFD}" type="presParOf" srcId="{490A38CF-0F36-44A9-BE59-44831F16817C}" destId="{307B3B58-FF73-404D-A3A3-AF414BF50296}" srcOrd="0" destOrd="0" presId="urn:microsoft.com/office/officeart/2018/2/layout/IconVerticalSolidList"/>
    <dgm:cxn modelId="{9EDC181B-02B9-4019-BC46-406CB7DDE0B3}" type="presParOf" srcId="{307B3B58-FF73-404D-A3A3-AF414BF50296}" destId="{CD26408F-D3FA-4A7E-9B0A-76525C0AE2F0}" srcOrd="0" destOrd="0" presId="urn:microsoft.com/office/officeart/2018/2/layout/IconVerticalSolidList"/>
    <dgm:cxn modelId="{FEAA6639-0516-4D97-8A46-C661804D75C3}" type="presParOf" srcId="{307B3B58-FF73-404D-A3A3-AF414BF50296}" destId="{FD9E0BD2-7193-4A11-A1A9-A46646EF0308}" srcOrd="1" destOrd="0" presId="urn:microsoft.com/office/officeart/2018/2/layout/IconVerticalSolidList"/>
    <dgm:cxn modelId="{53D1D92F-8C4E-42F5-8772-C48B2266080B}" type="presParOf" srcId="{307B3B58-FF73-404D-A3A3-AF414BF50296}" destId="{DEE0058A-8921-4637-A658-31D40777CE45}" srcOrd="2" destOrd="0" presId="urn:microsoft.com/office/officeart/2018/2/layout/IconVerticalSolidList"/>
    <dgm:cxn modelId="{3B3261BB-EB1F-4659-86D7-FB1914146E18}" type="presParOf" srcId="{307B3B58-FF73-404D-A3A3-AF414BF50296}" destId="{6342963C-E122-435B-B9A3-C16E121B2916}" srcOrd="3" destOrd="0" presId="urn:microsoft.com/office/officeart/2018/2/layout/IconVerticalSolidList"/>
    <dgm:cxn modelId="{5F4A34B4-3E48-4AE5-8229-8042467F4FCF}" type="presParOf" srcId="{490A38CF-0F36-44A9-BE59-44831F16817C}" destId="{9788411C-16A3-43C7-A9F4-664BF52D04EB}" srcOrd="1" destOrd="0" presId="urn:microsoft.com/office/officeart/2018/2/layout/IconVerticalSolidList"/>
    <dgm:cxn modelId="{39B34D34-EBAD-451D-AFA1-FB6FFC4E6A96}" type="presParOf" srcId="{490A38CF-0F36-44A9-BE59-44831F16817C}" destId="{A153517B-A0D0-475D-8635-7BE2B0B4CAB7}" srcOrd="2" destOrd="0" presId="urn:microsoft.com/office/officeart/2018/2/layout/IconVerticalSolidList"/>
    <dgm:cxn modelId="{09E36558-3D6B-4585-BCB2-DDF5B6C2D3F4}" type="presParOf" srcId="{A153517B-A0D0-475D-8635-7BE2B0B4CAB7}" destId="{2D191471-49EC-49FD-B2EC-E4B8D48E532C}" srcOrd="0" destOrd="0" presId="urn:microsoft.com/office/officeart/2018/2/layout/IconVerticalSolidList"/>
    <dgm:cxn modelId="{A4E8D0E0-5815-4F7A-8687-71C374D24C1C}" type="presParOf" srcId="{A153517B-A0D0-475D-8635-7BE2B0B4CAB7}" destId="{6630D784-4222-48F1-BD9F-A95C38CB342A}" srcOrd="1" destOrd="0" presId="urn:microsoft.com/office/officeart/2018/2/layout/IconVerticalSolidList"/>
    <dgm:cxn modelId="{90DDC512-4B3C-45EA-903A-A1189B23B097}" type="presParOf" srcId="{A153517B-A0D0-475D-8635-7BE2B0B4CAB7}" destId="{A47BB271-97D7-44E6-B1F0-57A9770301D7}" srcOrd="2" destOrd="0" presId="urn:microsoft.com/office/officeart/2018/2/layout/IconVerticalSolidList"/>
    <dgm:cxn modelId="{D99F2471-3D58-404D-BCD0-70764C598A80}" type="presParOf" srcId="{A153517B-A0D0-475D-8635-7BE2B0B4CAB7}" destId="{6C6F3CAF-073E-40CE-BEDC-23A0C075A3BE}" srcOrd="3" destOrd="0" presId="urn:microsoft.com/office/officeart/2018/2/layout/IconVerticalSolidList"/>
    <dgm:cxn modelId="{67AE9057-C8D8-42BB-8BE4-FF5C296C38BF}" type="presParOf" srcId="{490A38CF-0F36-44A9-BE59-44831F16817C}" destId="{5902CD60-A17E-4105-B7C9-EBD1A2D94B29}" srcOrd="3" destOrd="0" presId="urn:microsoft.com/office/officeart/2018/2/layout/IconVerticalSolidList"/>
    <dgm:cxn modelId="{CBA634DB-9102-4425-8A7D-A4182997CE83}" type="presParOf" srcId="{490A38CF-0F36-44A9-BE59-44831F16817C}" destId="{000E4781-444D-4692-9416-6D84F4919BEB}" srcOrd="4" destOrd="0" presId="urn:microsoft.com/office/officeart/2018/2/layout/IconVerticalSolidList"/>
    <dgm:cxn modelId="{4EB6DF5C-2B1A-4B80-9ED2-F7D5FD19753C}" type="presParOf" srcId="{000E4781-444D-4692-9416-6D84F4919BEB}" destId="{5FF49DC6-3511-41AA-B95F-AB41530E3224}" srcOrd="0" destOrd="0" presId="urn:microsoft.com/office/officeart/2018/2/layout/IconVerticalSolidList"/>
    <dgm:cxn modelId="{FB94D2CA-8EEB-496D-8A04-B10B7C16E2C9}" type="presParOf" srcId="{000E4781-444D-4692-9416-6D84F4919BEB}" destId="{895A9774-F075-415D-8752-D628339806FA}" srcOrd="1" destOrd="0" presId="urn:microsoft.com/office/officeart/2018/2/layout/IconVerticalSolidList"/>
    <dgm:cxn modelId="{A1998613-3652-4F03-BB08-6163D4D45D6C}" type="presParOf" srcId="{000E4781-444D-4692-9416-6D84F4919BEB}" destId="{3926B6A1-B754-4DE4-8DF9-85223034DFFC}" srcOrd="2" destOrd="0" presId="urn:microsoft.com/office/officeart/2018/2/layout/IconVerticalSolidList"/>
    <dgm:cxn modelId="{92AD2699-FC53-49F1-83C2-3B20426F9A3A}" type="presParOf" srcId="{000E4781-444D-4692-9416-6D84F4919BEB}" destId="{B88BD66F-059F-4130-9B02-0627CCCE3188}" srcOrd="3" destOrd="0" presId="urn:microsoft.com/office/officeart/2018/2/layout/IconVerticalSolidList"/>
    <dgm:cxn modelId="{32554171-EACB-4706-842C-517CDD34D504}" type="presParOf" srcId="{490A38CF-0F36-44A9-BE59-44831F16817C}" destId="{B8732CCB-5DFB-4C37-B17C-DDC91F79CFD7}" srcOrd="5" destOrd="0" presId="urn:microsoft.com/office/officeart/2018/2/layout/IconVerticalSolidList"/>
    <dgm:cxn modelId="{5C22F931-EF58-4A00-99D2-8DDC1239F800}" type="presParOf" srcId="{490A38CF-0F36-44A9-BE59-44831F16817C}" destId="{57874D1E-4916-4970-B66E-6B709A54F565}" srcOrd="6" destOrd="0" presId="urn:microsoft.com/office/officeart/2018/2/layout/IconVerticalSolidList"/>
    <dgm:cxn modelId="{037BB3AD-AF3B-43BE-B533-7E651C1A2435}" type="presParOf" srcId="{57874D1E-4916-4970-B66E-6B709A54F565}" destId="{B1F14E21-551D-474B-BEF1-6224A32746B5}" srcOrd="0" destOrd="0" presId="urn:microsoft.com/office/officeart/2018/2/layout/IconVerticalSolidList"/>
    <dgm:cxn modelId="{78B21510-7D49-4B4C-BCC7-2D516B53E902}" type="presParOf" srcId="{57874D1E-4916-4970-B66E-6B709A54F565}" destId="{0058172E-7664-41A9-976C-8481F54C156D}" srcOrd="1" destOrd="0" presId="urn:microsoft.com/office/officeart/2018/2/layout/IconVerticalSolidList"/>
    <dgm:cxn modelId="{EC40E413-9600-49DC-B54E-A0C4F4BCE04C}" type="presParOf" srcId="{57874D1E-4916-4970-B66E-6B709A54F565}" destId="{350F5938-AD20-47F7-8097-0FEF2FE9B37D}" srcOrd="2" destOrd="0" presId="urn:microsoft.com/office/officeart/2018/2/layout/IconVerticalSolidList"/>
    <dgm:cxn modelId="{6C6E54E3-AE37-41BA-AEF2-12A962E6E671}" type="presParOf" srcId="{57874D1E-4916-4970-B66E-6B709A54F565}" destId="{AA860DBF-0116-4078-ABD5-FD46E0185802}"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D26408F-D3FA-4A7E-9B0A-76525C0AE2F0}">
      <dsp:nvSpPr>
        <dsp:cNvPr id="0" name=""/>
        <dsp:cNvSpPr/>
      </dsp:nvSpPr>
      <dsp:spPr>
        <a:xfrm>
          <a:off x="0" y="1854"/>
          <a:ext cx="6451943" cy="93982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FD9E0BD2-7193-4A11-A1A9-A46646EF0308}">
      <dsp:nvSpPr>
        <dsp:cNvPr id="0" name=""/>
        <dsp:cNvSpPr/>
      </dsp:nvSpPr>
      <dsp:spPr>
        <a:xfrm>
          <a:off x="284297" y="213315"/>
          <a:ext cx="516904" cy="516904"/>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905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6342963C-E122-435B-B9A3-C16E121B2916}">
      <dsp:nvSpPr>
        <dsp:cNvPr id="0" name=""/>
        <dsp:cNvSpPr/>
      </dsp:nvSpPr>
      <dsp:spPr>
        <a:xfrm>
          <a:off x="1085500" y="1854"/>
          <a:ext cx="5366442" cy="93982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9465" tIns="99465" rIns="99465" bIns="99465" numCol="1" spcCol="1270" anchor="ctr" anchorCtr="0">
          <a:noAutofit/>
        </a:bodyPr>
        <a:lstStyle/>
        <a:p>
          <a:pPr marL="0" lvl="0" indent="0" algn="l" defTabSz="977900">
            <a:lnSpc>
              <a:spcPct val="100000"/>
            </a:lnSpc>
            <a:spcBef>
              <a:spcPct val="0"/>
            </a:spcBef>
            <a:spcAft>
              <a:spcPct val="35000"/>
            </a:spcAft>
            <a:buNone/>
          </a:pPr>
          <a:r>
            <a:rPr lang="nl-NL" sz="2200" kern="1200" dirty="0"/>
            <a:t>Lees de opdracht nogmaals goed door </a:t>
          </a:r>
          <a:endParaRPr lang="en-US" sz="2200" kern="1200" dirty="0"/>
        </a:p>
      </dsp:txBody>
      <dsp:txXfrm>
        <a:off x="1085500" y="1854"/>
        <a:ext cx="5366442" cy="939827"/>
      </dsp:txXfrm>
    </dsp:sp>
    <dsp:sp modelId="{2D191471-49EC-49FD-B2EC-E4B8D48E532C}">
      <dsp:nvSpPr>
        <dsp:cNvPr id="0" name=""/>
        <dsp:cNvSpPr/>
      </dsp:nvSpPr>
      <dsp:spPr>
        <a:xfrm>
          <a:off x="0" y="1163790"/>
          <a:ext cx="6451943" cy="93982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6630D784-4222-48F1-BD9F-A95C38CB342A}">
      <dsp:nvSpPr>
        <dsp:cNvPr id="0" name=""/>
        <dsp:cNvSpPr/>
      </dsp:nvSpPr>
      <dsp:spPr>
        <a:xfrm>
          <a:off x="284297" y="1388099"/>
          <a:ext cx="516904" cy="516904"/>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905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6C6F3CAF-073E-40CE-BEDC-23A0C075A3BE}">
      <dsp:nvSpPr>
        <dsp:cNvPr id="0" name=""/>
        <dsp:cNvSpPr/>
      </dsp:nvSpPr>
      <dsp:spPr>
        <a:xfrm>
          <a:off x="1085500" y="1176638"/>
          <a:ext cx="5366442" cy="93982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9465" tIns="99465" rIns="99465" bIns="99465" numCol="1" spcCol="1270" anchor="ctr" anchorCtr="0">
          <a:noAutofit/>
        </a:bodyPr>
        <a:lstStyle/>
        <a:p>
          <a:pPr marL="0" lvl="0" indent="0" algn="l" defTabSz="977900">
            <a:lnSpc>
              <a:spcPct val="100000"/>
            </a:lnSpc>
            <a:spcBef>
              <a:spcPct val="0"/>
            </a:spcBef>
            <a:spcAft>
              <a:spcPct val="35000"/>
            </a:spcAft>
            <a:buNone/>
          </a:pPr>
          <a:r>
            <a:rPr lang="nl-NL" sz="2200" kern="1200" dirty="0"/>
            <a:t>Maak groepjes of ga alleen aan de slag</a:t>
          </a:r>
          <a:endParaRPr lang="en-US" sz="2200" kern="1200" dirty="0"/>
        </a:p>
      </dsp:txBody>
      <dsp:txXfrm>
        <a:off x="1085500" y="1176638"/>
        <a:ext cx="5366442" cy="939827"/>
      </dsp:txXfrm>
    </dsp:sp>
    <dsp:sp modelId="{5FF49DC6-3511-41AA-B95F-AB41530E3224}">
      <dsp:nvSpPr>
        <dsp:cNvPr id="0" name=""/>
        <dsp:cNvSpPr/>
      </dsp:nvSpPr>
      <dsp:spPr>
        <a:xfrm>
          <a:off x="0" y="2351421"/>
          <a:ext cx="6451943" cy="93982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895A9774-F075-415D-8752-D628339806FA}">
      <dsp:nvSpPr>
        <dsp:cNvPr id="0" name=""/>
        <dsp:cNvSpPr/>
      </dsp:nvSpPr>
      <dsp:spPr>
        <a:xfrm>
          <a:off x="284297" y="2562882"/>
          <a:ext cx="516904" cy="516904"/>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905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B88BD66F-059F-4130-9B02-0627CCCE3188}">
      <dsp:nvSpPr>
        <dsp:cNvPr id="0" name=""/>
        <dsp:cNvSpPr/>
      </dsp:nvSpPr>
      <dsp:spPr>
        <a:xfrm>
          <a:off x="1085500" y="2351421"/>
          <a:ext cx="5366442" cy="93982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9465" tIns="99465" rIns="99465" bIns="99465" numCol="1" spcCol="1270" anchor="ctr" anchorCtr="0">
          <a:noAutofit/>
        </a:bodyPr>
        <a:lstStyle/>
        <a:p>
          <a:pPr marL="0" lvl="0" indent="0" algn="l" defTabSz="977900">
            <a:lnSpc>
              <a:spcPct val="100000"/>
            </a:lnSpc>
            <a:spcBef>
              <a:spcPct val="0"/>
            </a:spcBef>
            <a:spcAft>
              <a:spcPct val="35000"/>
            </a:spcAft>
            <a:buNone/>
          </a:pPr>
          <a:r>
            <a:rPr lang="nl-NL" sz="2200" kern="1200"/>
            <a:t>Ga alvast brainstormen </a:t>
          </a:r>
          <a:endParaRPr lang="en-US" sz="2200" kern="1200"/>
        </a:p>
      </dsp:txBody>
      <dsp:txXfrm>
        <a:off x="1085500" y="2351421"/>
        <a:ext cx="5366442" cy="939827"/>
      </dsp:txXfrm>
    </dsp:sp>
    <dsp:sp modelId="{B1F14E21-551D-474B-BEF1-6224A32746B5}">
      <dsp:nvSpPr>
        <dsp:cNvPr id="0" name=""/>
        <dsp:cNvSpPr/>
      </dsp:nvSpPr>
      <dsp:spPr>
        <a:xfrm>
          <a:off x="0" y="3526205"/>
          <a:ext cx="6451943" cy="93982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0058172E-7664-41A9-976C-8481F54C156D}">
      <dsp:nvSpPr>
        <dsp:cNvPr id="0" name=""/>
        <dsp:cNvSpPr/>
      </dsp:nvSpPr>
      <dsp:spPr>
        <a:xfrm>
          <a:off x="284297" y="3737666"/>
          <a:ext cx="516904" cy="516904"/>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905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AA860DBF-0116-4078-ABD5-FD46E0185802}">
      <dsp:nvSpPr>
        <dsp:cNvPr id="0" name=""/>
        <dsp:cNvSpPr/>
      </dsp:nvSpPr>
      <dsp:spPr>
        <a:xfrm>
          <a:off x="1085500" y="3526205"/>
          <a:ext cx="5366442" cy="93982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9465" tIns="99465" rIns="99465" bIns="99465" numCol="1" spcCol="1270" anchor="ctr" anchorCtr="0">
          <a:noAutofit/>
        </a:bodyPr>
        <a:lstStyle/>
        <a:p>
          <a:pPr marL="0" lvl="0" indent="0" algn="l" defTabSz="977900">
            <a:lnSpc>
              <a:spcPct val="100000"/>
            </a:lnSpc>
            <a:spcBef>
              <a:spcPct val="0"/>
            </a:spcBef>
            <a:spcAft>
              <a:spcPct val="35000"/>
            </a:spcAft>
            <a:buNone/>
          </a:pPr>
          <a:r>
            <a:rPr lang="nl-NL" sz="2200" kern="1200" dirty="0"/>
            <a:t>Leg al je/jullie stappen vast in een logboek</a:t>
          </a:r>
          <a:endParaRPr lang="en-US" sz="2200" kern="1200" dirty="0"/>
        </a:p>
      </dsp:txBody>
      <dsp:txXfrm>
        <a:off x="1085500" y="3526205"/>
        <a:ext cx="5366442" cy="939827"/>
      </dsp:txXfrm>
    </dsp:sp>
  </dsp:spTree>
</dsp:drawing>
</file>

<file path=ppt/diagrams/layout1.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E83A1B8-479E-4255-9C2B-3AA1A8A002B1}" type="datetimeFigureOut">
              <a:rPr lang="nl-NL" smtClean="0"/>
              <a:t>11-2-2020</a:t>
            </a:fld>
            <a:endParaRPr lang="nl-NL"/>
          </a:p>
        </p:txBody>
      </p:sp>
      <p:sp>
        <p:nvSpPr>
          <p:cNvPr id="4" name="Tijdelijke aanduiding voor dia-afbeelding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6" name="Tijdelijke aanduiding voor voetteks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3B7F30C-CE24-4695-8A24-33B11934EB12}" type="slidenum">
              <a:rPr lang="nl-NL" smtClean="0"/>
              <a:t>‹nr.›</a:t>
            </a:fld>
            <a:endParaRPr lang="nl-NL"/>
          </a:p>
        </p:txBody>
      </p:sp>
    </p:spTree>
    <p:extLst>
      <p:ext uri="{BB962C8B-B14F-4D97-AF65-F5344CB8AC3E}">
        <p14:creationId xmlns:p14="http://schemas.microsoft.com/office/powerpoint/2010/main" val="192182479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pPr defTabSz="914375">
              <a:defRPr/>
            </a:pPr>
            <a:r>
              <a:rPr lang="nl-NL" b="1" dirty="0">
                <a:solidFill>
                  <a:srgbClr val="0070C0"/>
                </a:solidFill>
              </a:rPr>
              <a:t>INEKE</a:t>
            </a:r>
          </a:p>
          <a:p>
            <a:endParaRPr lang="nl-NL" dirty="0"/>
          </a:p>
        </p:txBody>
      </p:sp>
      <p:sp>
        <p:nvSpPr>
          <p:cNvPr id="4" name="Tijdelijke aanduiding voor dianummer 3"/>
          <p:cNvSpPr>
            <a:spLocks noGrp="1"/>
          </p:cNvSpPr>
          <p:nvPr>
            <p:ph type="sldNum" sz="quarter" idx="10"/>
          </p:nvPr>
        </p:nvSpPr>
        <p:spPr/>
        <p:txBody>
          <a:bodyPr/>
          <a:lstStyle/>
          <a:p>
            <a:fld id="{4DD303AC-BE04-4CB6-BFD6-DA98F3613F37}" type="slidenum">
              <a:rPr lang="nl-NL" smtClean="0"/>
              <a:pPr/>
              <a:t>4</a:t>
            </a:fld>
            <a:endParaRPr lang="nl-NL"/>
          </a:p>
        </p:txBody>
      </p:sp>
    </p:spTree>
    <p:extLst>
      <p:ext uri="{BB962C8B-B14F-4D97-AF65-F5344CB8AC3E}">
        <p14:creationId xmlns:p14="http://schemas.microsoft.com/office/powerpoint/2010/main" val="341925729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r>
              <a:rPr lang="nl-NL" b="1" dirty="0"/>
              <a:t>DAGMAR</a:t>
            </a:r>
          </a:p>
          <a:p>
            <a:r>
              <a:rPr lang="nl-NL" b="1" dirty="0"/>
              <a:t>10 minuten</a:t>
            </a:r>
          </a:p>
          <a:p>
            <a:r>
              <a:rPr lang="nl-NL" b="0" dirty="0"/>
              <a:t>3 sheets</a:t>
            </a:r>
          </a:p>
          <a:p>
            <a:pPr>
              <a:buFont typeface="Arial" pitchFamily="34" charset="0"/>
              <a:buChar char="•"/>
            </a:pPr>
            <a:r>
              <a:rPr lang="nl-NL" b="0" dirty="0"/>
              <a:t>Vier fasen,</a:t>
            </a:r>
            <a:r>
              <a:rPr lang="nl-NL" b="0" baseline="0" dirty="0"/>
              <a:t> drie beslismomenten</a:t>
            </a:r>
          </a:p>
          <a:p>
            <a:pPr>
              <a:buFont typeface="Arial" pitchFamily="34" charset="0"/>
              <a:buChar char="•"/>
            </a:pPr>
            <a:r>
              <a:rPr lang="nl-NL" b="0" baseline="0" dirty="0"/>
              <a:t>Uitgangspunten</a:t>
            </a:r>
          </a:p>
          <a:p>
            <a:pPr>
              <a:buFont typeface="Arial" pitchFamily="34" charset="0"/>
              <a:buChar char="•"/>
            </a:pPr>
            <a:r>
              <a:rPr lang="nl-NL" b="0" baseline="0" dirty="0"/>
              <a:t>Voorbeeld schuurtje bouwen</a:t>
            </a:r>
            <a:endParaRPr lang="nl-NL" b="0" dirty="0"/>
          </a:p>
        </p:txBody>
      </p:sp>
      <p:sp>
        <p:nvSpPr>
          <p:cNvPr id="4" name="Tijdelijke aanduiding voor dianummer 3"/>
          <p:cNvSpPr>
            <a:spLocks noGrp="1"/>
          </p:cNvSpPr>
          <p:nvPr>
            <p:ph type="sldNum" sz="quarter" idx="10"/>
          </p:nvPr>
        </p:nvSpPr>
        <p:spPr/>
        <p:txBody>
          <a:bodyPr/>
          <a:lstStyle/>
          <a:p>
            <a:fld id="{4DD303AC-BE04-4CB6-BFD6-DA98F3613F37}" type="slidenum">
              <a:rPr lang="nl-NL" smtClean="0"/>
              <a:pPr/>
              <a:t>6</a:t>
            </a:fld>
            <a:endParaRPr lang="nl-NL"/>
          </a:p>
        </p:txBody>
      </p:sp>
    </p:spTree>
    <p:extLst>
      <p:ext uri="{BB962C8B-B14F-4D97-AF65-F5344CB8AC3E}">
        <p14:creationId xmlns:p14="http://schemas.microsoft.com/office/powerpoint/2010/main" val="367188733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7" name="Rectangle 6"/>
          <p:cNvSpPr>
            <a:spLocks noChangeAspect="1"/>
          </p:cNvSpPr>
          <p:nvPr/>
        </p:nvSpPr>
        <p:spPr>
          <a:xfrm>
            <a:off x="231140" y="243840"/>
            <a:ext cx="11724640" cy="6377939"/>
          </a:xfrm>
          <a:prstGeom prst="rect">
            <a:avLst/>
          </a:prstGeom>
          <a:solidFill>
            <a:schemeClr val="accent1"/>
          </a:solidFill>
          <a:ln w="12700">
            <a:solidFill>
              <a:srgbClr val="FFFFFF"/>
            </a:solid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109980" y="882376"/>
            <a:ext cx="9966960" cy="2926080"/>
          </a:xfrm>
        </p:spPr>
        <p:txBody>
          <a:bodyPr anchor="b">
            <a:normAutofit/>
          </a:bodyPr>
          <a:lstStyle>
            <a:lvl1pPr algn="ctr">
              <a:lnSpc>
                <a:spcPct val="85000"/>
              </a:lnSpc>
              <a:defRPr sz="7200" b="1" cap="all" baseline="0">
                <a:solidFill>
                  <a:srgbClr val="FFFFFF"/>
                </a:solidFill>
              </a:defRPr>
            </a:lvl1pPr>
          </a:lstStyle>
          <a:p>
            <a:r>
              <a:rPr lang="nl-NL"/>
              <a:t>Klik om stijl te bewerken</a:t>
            </a:r>
            <a:endParaRPr lang="en-US" dirty="0"/>
          </a:p>
        </p:txBody>
      </p:sp>
      <p:sp>
        <p:nvSpPr>
          <p:cNvPr id="3" name="Subtitle 2"/>
          <p:cNvSpPr>
            <a:spLocks noGrp="1"/>
          </p:cNvSpPr>
          <p:nvPr>
            <p:ph type="subTitle" idx="1"/>
          </p:nvPr>
        </p:nvSpPr>
        <p:spPr>
          <a:xfrm>
            <a:off x="1709530" y="3869634"/>
            <a:ext cx="8767860" cy="1388165"/>
          </a:xfrm>
        </p:spPr>
        <p:txBody>
          <a:bodyPr>
            <a:normAutofit/>
          </a:bodyPr>
          <a:lstStyle>
            <a:lvl1pPr marL="0" indent="0" algn="ctr">
              <a:buNone/>
              <a:defRPr sz="2200">
                <a:solidFill>
                  <a:srgbClr val="FFFFFF"/>
                </a:solidFill>
              </a:defRPr>
            </a:lvl1pPr>
            <a:lvl2pPr marL="457200" indent="0" algn="ctr">
              <a:buNone/>
              <a:defRPr sz="2200"/>
            </a:lvl2pPr>
            <a:lvl3pPr marL="914400" indent="0" algn="ctr">
              <a:buNone/>
              <a:defRPr sz="22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nl-NL"/>
              <a:t>Klikken om de ondertitelstijl van het model te bewerken</a:t>
            </a:r>
            <a:endParaRPr lang="en-US" dirty="0"/>
          </a:p>
        </p:txBody>
      </p:sp>
      <p:sp>
        <p:nvSpPr>
          <p:cNvPr id="4" name="Date Placeholder 3"/>
          <p:cNvSpPr>
            <a:spLocks noGrp="1"/>
          </p:cNvSpPr>
          <p:nvPr>
            <p:ph type="dt" sz="half" idx="10"/>
          </p:nvPr>
        </p:nvSpPr>
        <p:spPr/>
        <p:txBody>
          <a:bodyPr/>
          <a:lstStyle>
            <a:lvl1pPr>
              <a:defRPr>
                <a:solidFill>
                  <a:srgbClr val="FFFFFF"/>
                </a:solidFill>
              </a:defRPr>
            </a:lvl1pPr>
          </a:lstStyle>
          <a:p>
            <a:fld id="{A70B60C9-ACFC-4981-9D73-241B6CEFB1EA}" type="datetimeFigureOut">
              <a:rPr lang="nl-NL" smtClean="0"/>
              <a:t>11-2-2020</a:t>
            </a:fld>
            <a:endParaRPr lang="nl-NL"/>
          </a:p>
        </p:txBody>
      </p:sp>
      <p:sp>
        <p:nvSpPr>
          <p:cNvPr id="5" name="Footer Placeholder 4"/>
          <p:cNvSpPr>
            <a:spLocks noGrp="1"/>
          </p:cNvSpPr>
          <p:nvPr>
            <p:ph type="ftr" sz="quarter" idx="11"/>
          </p:nvPr>
        </p:nvSpPr>
        <p:spPr/>
        <p:txBody>
          <a:bodyPr/>
          <a:lstStyle>
            <a:lvl1pPr>
              <a:defRPr>
                <a:solidFill>
                  <a:srgbClr val="FFFFFF"/>
                </a:solidFill>
              </a:defRPr>
            </a:lvl1pPr>
          </a:lstStyle>
          <a:p>
            <a:endParaRPr lang="nl-NL"/>
          </a:p>
        </p:txBody>
      </p:sp>
      <p:sp>
        <p:nvSpPr>
          <p:cNvPr id="6" name="Slide Number Placeholder 5"/>
          <p:cNvSpPr>
            <a:spLocks noGrp="1"/>
          </p:cNvSpPr>
          <p:nvPr>
            <p:ph type="sldNum" sz="quarter" idx="12"/>
          </p:nvPr>
        </p:nvSpPr>
        <p:spPr/>
        <p:txBody>
          <a:bodyPr/>
          <a:lstStyle>
            <a:lvl1pPr>
              <a:defRPr>
                <a:solidFill>
                  <a:srgbClr val="FFFFFF"/>
                </a:solidFill>
              </a:defRPr>
            </a:lvl1pPr>
          </a:lstStyle>
          <a:p>
            <a:fld id="{0C849F37-6E44-4065-94C1-795011B81C1A}" type="slidenum">
              <a:rPr lang="nl-NL" smtClean="0"/>
              <a:t>‹nr.›</a:t>
            </a:fld>
            <a:endParaRPr lang="nl-NL"/>
          </a:p>
        </p:txBody>
      </p:sp>
      <p:cxnSp>
        <p:nvCxnSpPr>
          <p:cNvPr id="8" name="Straight Connector 7"/>
          <p:cNvCxnSpPr/>
          <p:nvPr/>
        </p:nvCxnSpPr>
        <p:spPr>
          <a:xfrm>
            <a:off x="1978660" y="3733800"/>
            <a:ext cx="8229601" cy="0"/>
          </a:xfrm>
          <a:prstGeom prst="line">
            <a:avLst/>
          </a:prstGeom>
          <a:ln>
            <a:solidFill>
              <a:srgbClr val="FFFFFF"/>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1591764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Vertical Text Placeholder 2"/>
          <p:cNvSpPr>
            <a:spLocks noGrp="1"/>
          </p:cNvSpPr>
          <p:nvPr>
            <p:ph type="body" orient="vert" idx="1"/>
          </p:nvPr>
        </p:nvSpPr>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A70B60C9-ACFC-4981-9D73-241B6CEFB1EA}" type="datetimeFigureOut">
              <a:rPr lang="nl-NL" smtClean="0"/>
              <a:t>11-2-2020</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0C849F37-6E44-4065-94C1-795011B81C1A}" type="slidenum">
              <a:rPr lang="nl-NL" smtClean="0"/>
              <a:t>‹nr.›</a:t>
            </a:fld>
            <a:endParaRPr lang="nl-NL"/>
          </a:p>
        </p:txBody>
      </p:sp>
    </p:spTree>
    <p:extLst>
      <p:ext uri="{BB962C8B-B14F-4D97-AF65-F5344CB8AC3E}">
        <p14:creationId xmlns:p14="http://schemas.microsoft.com/office/powerpoint/2010/main" val="198440593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762000"/>
            <a:ext cx="2324100" cy="5410200"/>
          </a:xfrm>
        </p:spPr>
        <p:txBody>
          <a:bodyPr vert="eaVert"/>
          <a:lstStyle/>
          <a:p>
            <a:r>
              <a:rPr lang="nl-NL"/>
              <a:t>Klik om stijl te bewerken</a:t>
            </a:r>
            <a:endParaRPr lang="en-US" dirty="0"/>
          </a:p>
        </p:txBody>
      </p:sp>
      <p:sp>
        <p:nvSpPr>
          <p:cNvPr id="3" name="Vertical Text Placeholder 2"/>
          <p:cNvSpPr>
            <a:spLocks noGrp="1"/>
          </p:cNvSpPr>
          <p:nvPr>
            <p:ph type="body" orient="vert" idx="1"/>
          </p:nvPr>
        </p:nvSpPr>
        <p:spPr>
          <a:xfrm>
            <a:off x="1143000" y="762000"/>
            <a:ext cx="7429500" cy="5410200"/>
          </a:xfrm>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A70B60C9-ACFC-4981-9D73-241B6CEFB1EA}" type="datetimeFigureOut">
              <a:rPr lang="nl-NL" smtClean="0"/>
              <a:t>11-2-2020</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0C849F37-6E44-4065-94C1-795011B81C1A}" type="slidenum">
              <a:rPr lang="nl-NL" smtClean="0"/>
              <a:t>‹nr.›</a:t>
            </a:fld>
            <a:endParaRPr lang="nl-NL"/>
          </a:p>
        </p:txBody>
      </p:sp>
    </p:spTree>
    <p:extLst>
      <p:ext uri="{BB962C8B-B14F-4D97-AF65-F5344CB8AC3E}">
        <p14:creationId xmlns:p14="http://schemas.microsoft.com/office/powerpoint/2010/main" val="255540077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Content Placeholder 2"/>
          <p:cNvSpPr>
            <a:spLocks noGrp="1"/>
          </p:cNvSpPr>
          <p:nvPr>
            <p:ph idx="1"/>
          </p:nvPr>
        </p:nvSpPr>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A70B60C9-ACFC-4981-9D73-241B6CEFB1EA}" type="datetimeFigureOut">
              <a:rPr lang="nl-NL" smtClean="0"/>
              <a:t>11-2-2020</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0C849F37-6E44-4065-94C1-795011B81C1A}" type="slidenum">
              <a:rPr lang="nl-NL" smtClean="0"/>
              <a:t>‹nr.›</a:t>
            </a:fld>
            <a:endParaRPr lang="nl-NL"/>
          </a:p>
        </p:txBody>
      </p:sp>
    </p:spTree>
    <p:extLst>
      <p:ext uri="{BB962C8B-B14F-4D97-AF65-F5344CB8AC3E}">
        <p14:creationId xmlns:p14="http://schemas.microsoft.com/office/powerpoint/2010/main" val="47296978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le 1"/>
          <p:cNvSpPr>
            <a:spLocks noGrp="1"/>
          </p:cNvSpPr>
          <p:nvPr>
            <p:ph type="title"/>
          </p:nvPr>
        </p:nvSpPr>
        <p:spPr>
          <a:xfrm>
            <a:off x="1106424" y="1173575"/>
            <a:ext cx="9966960" cy="2926080"/>
          </a:xfrm>
        </p:spPr>
        <p:txBody>
          <a:bodyPr anchor="b">
            <a:noAutofit/>
          </a:bodyPr>
          <a:lstStyle>
            <a:lvl1pPr algn="ctr">
              <a:lnSpc>
                <a:spcPct val="85000"/>
              </a:lnSpc>
              <a:defRPr sz="7200" b="0" cap="all" baseline="0"/>
            </a:lvl1pPr>
          </a:lstStyle>
          <a:p>
            <a:r>
              <a:rPr lang="nl-NL"/>
              <a:t>Klik om stijl te bewerken</a:t>
            </a:r>
            <a:endParaRPr lang="en-US" dirty="0"/>
          </a:p>
        </p:txBody>
      </p:sp>
      <p:sp>
        <p:nvSpPr>
          <p:cNvPr id="3" name="Text Placeholder 2"/>
          <p:cNvSpPr>
            <a:spLocks noGrp="1"/>
          </p:cNvSpPr>
          <p:nvPr>
            <p:ph type="body" idx="1"/>
          </p:nvPr>
        </p:nvSpPr>
        <p:spPr>
          <a:xfrm>
            <a:off x="1709928" y="4154520"/>
            <a:ext cx="8769096" cy="1363806"/>
          </a:xfrm>
        </p:spPr>
        <p:txBody>
          <a:bodyPr anchor="t">
            <a:normAutofit/>
          </a:bodyPr>
          <a:lstStyle>
            <a:lvl1pPr marL="0" indent="0" algn="ctr">
              <a:buNone/>
              <a:defRPr sz="2200">
                <a:solidFill>
                  <a:schemeClr val="accent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Klikken om de tekststijl van het model te bewerken</a:t>
            </a:r>
          </a:p>
        </p:txBody>
      </p:sp>
      <p:sp>
        <p:nvSpPr>
          <p:cNvPr id="4" name="Date Placeholder 3"/>
          <p:cNvSpPr>
            <a:spLocks noGrp="1"/>
          </p:cNvSpPr>
          <p:nvPr>
            <p:ph type="dt" sz="half" idx="10"/>
          </p:nvPr>
        </p:nvSpPr>
        <p:spPr/>
        <p:txBody>
          <a:bodyPr/>
          <a:lstStyle/>
          <a:p>
            <a:fld id="{A70B60C9-ACFC-4981-9D73-241B6CEFB1EA}" type="datetimeFigureOut">
              <a:rPr lang="nl-NL" smtClean="0"/>
              <a:t>11-2-2020</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0C849F37-6E44-4065-94C1-795011B81C1A}" type="slidenum">
              <a:rPr lang="nl-NL" smtClean="0"/>
              <a:t>‹nr.›</a:t>
            </a:fld>
            <a:endParaRPr lang="nl-NL"/>
          </a:p>
        </p:txBody>
      </p:sp>
      <p:cxnSp>
        <p:nvCxnSpPr>
          <p:cNvPr id="7" name="Straight Connector 6"/>
          <p:cNvCxnSpPr/>
          <p:nvPr/>
        </p:nvCxnSpPr>
        <p:spPr>
          <a:xfrm>
            <a:off x="1981200" y="4020408"/>
            <a:ext cx="8229601"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3623387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nl-NL"/>
              <a:t>Klik om stijl te bewerken</a:t>
            </a:r>
            <a:endParaRPr lang="en-US" dirty="0"/>
          </a:p>
        </p:txBody>
      </p:sp>
      <p:sp>
        <p:nvSpPr>
          <p:cNvPr id="3" name="Content Placeholder 2"/>
          <p:cNvSpPr>
            <a:spLocks noGrp="1"/>
          </p:cNvSpPr>
          <p:nvPr>
            <p:ph sz="half" idx="1"/>
          </p:nvPr>
        </p:nvSpPr>
        <p:spPr>
          <a:xfrm>
            <a:off x="1143000" y="2057399"/>
            <a:ext cx="4754880" cy="402336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Content Placeholder 3"/>
          <p:cNvSpPr>
            <a:spLocks noGrp="1"/>
          </p:cNvSpPr>
          <p:nvPr>
            <p:ph sz="half" idx="2"/>
          </p:nvPr>
        </p:nvSpPr>
        <p:spPr>
          <a:xfrm>
            <a:off x="6267612" y="2057400"/>
            <a:ext cx="4754880" cy="402336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Date Placeholder 4"/>
          <p:cNvSpPr>
            <a:spLocks noGrp="1"/>
          </p:cNvSpPr>
          <p:nvPr>
            <p:ph type="dt" sz="half" idx="10"/>
          </p:nvPr>
        </p:nvSpPr>
        <p:spPr/>
        <p:txBody>
          <a:bodyPr/>
          <a:lstStyle/>
          <a:p>
            <a:fld id="{A70B60C9-ACFC-4981-9D73-241B6CEFB1EA}" type="datetimeFigureOut">
              <a:rPr lang="nl-NL" smtClean="0"/>
              <a:t>11-2-2020</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0C849F37-6E44-4065-94C1-795011B81C1A}" type="slidenum">
              <a:rPr lang="nl-NL" smtClean="0"/>
              <a:t>‹nr.›</a:t>
            </a:fld>
            <a:endParaRPr lang="nl-NL"/>
          </a:p>
        </p:txBody>
      </p:sp>
    </p:spTree>
    <p:extLst>
      <p:ext uri="{BB962C8B-B14F-4D97-AF65-F5344CB8AC3E}">
        <p14:creationId xmlns:p14="http://schemas.microsoft.com/office/powerpoint/2010/main" val="3754465725"/>
      </p:ext>
    </p:extLst>
  </p:cSld>
  <p:clrMapOvr>
    <a:masterClrMapping/>
  </p:clrMapOvr>
  <p:extLst>
    <p:ext uri="{DCECCB84-F9BA-43D5-87BE-67443E8EF086}">
      <p15:sldGuideLst xmlns:p15="http://schemas.microsoft.com/office/powerpoint/2012/main"/>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nl-NL"/>
              <a:t>Klik om stijl te bewerken</a:t>
            </a:r>
            <a:endParaRPr lang="en-US" dirty="0"/>
          </a:p>
        </p:txBody>
      </p:sp>
      <p:sp>
        <p:nvSpPr>
          <p:cNvPr id="3" name="Text Placeholder 2"/>
          <p:cNvSpPr>
            <a:spLocks noGrp="1"/>
          </p:cNvSpPr>
          <p:nvPr>
            <p:ph type="body" idx="1"/>
          </p:nvPr>
        </p:nvSpPr>
        <p:spPr>
          <a:xfrm>
            <a:off x="1143000" y="2001511"/>
            <a:ext cx="4754880" cy="777240"/>
          </a:xfrm>
        </p:spPr>
        <p:txBody>
          <a:bodyPr anchor="ctr"/>
          <a:lstStyle>
            <a:lvl1pPr marL="0" indent="0">
              <a:spcBef>
                <a:spcPts val="0"/>
              </a:spcBef>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4" name="Content Placeholder 3"/>
          <p:cNvSpPr>
            <a:spLocks noGrp="1"/>
          </p:cNvSpPr>
          <p:nvPr>
            <p:ph sz="half" idx="2"/>
          </p:nvPr>
        </p:nvSpPr>
        <p:spPr>
          <a:xfrm>
            <a:off x="1143000" y="2721483"/>
            <a:ext cx="4754880" cy="338328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Text Placeholder 4"/>
          <p:cNvSpPr>
            <a:spLocks noGrp="1"/>
          </p:cNvSpPr>
          <p:nvPr>
            <p:ph type="body" sz="quarter" idx="3"/>
          </p:nvPr>
        </p:nvSpPr>
        <p:spPr>
          <a:xfrm>
            <a:off x="6269173" y="1999032"/>
            <a:ext cx="4754880" cy="777240"/>
          </a:xfrm>
        </p:spPr>
        <p:txBody>
          <a:bodyPr anchor="ctr"/>
          <a:lstStyle>
            <a:lvl1pPr marL="0" indent="0">
              <a:spcBef>
                <a:spcPts val="0"/>
              </a:spcBef>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6" name="Content Placeholder 5"/>
          <p:cNvSpPr>
            <a:spLocks noGrp="1"/>
          </p:cNvSpPr>
          <p:nvPr>
            <p:ph sz="quarter" idx="4"/>
          </p:nvPr>
        </p:nvSpPr>
        <p:spPr>
          <a:xfrm>
            <a:off x="6269173" y="2719322"/>
            <a:ext cx="4754880" cy="338328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7" name="Date Placeholder 6"/>
          <p:cNvSpPr>
            <a:spLocks noGrp="1"/>
          </p:cNvSpPr>
          <p:nvPr>
            <p:ph type="dt" sz="half" idx="10"/>
          </p:nvPr>
        </p:nvSpPr>
        <p:spPr/>
        <p:txBody>
          <a:bodyPr/>
          <a:lstStyle/>
          <a:p>
            <a:fld id="{A70B60C9-ACFC-4981-9D73-241B6CEFB1EA}" type="datetimeFigureOut">
              <a:rPr lang="nl-NL" smtClean="0"/>
              <a:t>11-2-2020</a:t>
            </a:fld>
            <a:endParaRPr lang="nl-NL"/>
          </a:p>
        </p:txBody>
      </p:sp>
      <p:sp>
        <p:nvSpPr>
          <p:cNvPr id="8" name="Footer Placeholder 7"/>
          <p:cNvSpPr>
            <a:spLocks noGrp="1"/>
          </p:cNvSpPr>
          <p:nvPr>
            <p:ph type="ftr" sz="quarter" idx="11"/>
          </p:nvPr>
        </p:nvSpPr>
        <p:spPr/>
        <p:txBody>
          <a:bodyPr/>
          <a:lstStyle/>
          <a:p>
            <a:endParaRPr lang="nl-NL"/>
          </a:p>
        </p:txBody>
      </p:sp>
      <p:sp>
        <p:nvSpPr>
          <p:cNvPr id="9" name="Slide Number Placeholder 8"/>
          <p:cNvSpPr>
            <a:spLocks noGrp="1"/>
          </p:cNvSpPr>
          <p:nvPr>
            <p:ph type="sldNum" sz="quarter" idx="12"/>
          </p:nvPr>
        </p:nvSpPr>
        <p:spPr/>
        <p:txBody>
          <a:bodyPr/>
          <a:lstStyle/>
          <a:p>
            <a:fld id="{0C849F37-6E44-4065-94C1-795011B81C1A}" type="slidenum">
              <a:rPr lang="nl-NL" smtClean="0"/>
              <a:t>‹nr.›</a:t>
            </a:fld>
            <a:endParaRPr lang="nl-NL"/>
          </a:p>
        </p:txBody>
      </p:sp>
    </p:spTree>
    <p:extLst>
      <p:ext uri="{BB962C8B-B14F-4D97-AF65-F5344CB8AC3E}">
        <p14:creationId xmlns:p14="http://schemas.microsoft.com/office/powerpoint/2010/main" val="3619073148"/>
      </p:ext>
    </p:extLst>
  </p:cSld>
  <p:clrMapOvr>
    <a:masterClrMapping/>
  </p:clrMapOvr>
  <p:extLst>
    <p:ext uri="{DCECCB84-F9BA-43D5-87BE-67443E8EF086}">
      <p15:sldGuideLst xmlns:p15="http://schemas.microsoft.com/office/powerpoint/2012/main"/>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Date Placeholder 2"/>
          <p:cNvSpPr>
            <a:spLocks noGrp="1"/>
          </p:cNvSpPr>
          <p:nvPr>
            <p:ph type="dt" sz="half" idx="10"/>
          </p:nvPr>
        </p:nvSpPr>
        <p:spPr/>
        <p:txBody>
          <a:bodyPr/>
          <a:lstStyle/>
          <a:p>
            <a:fld id="{A70B60C9-ACFC-4981-9D73-241B6CEFB1EA}" type="datetimeFigureOut">
              <a:rPr lang="nl-NL" smtClean="0"/>
              <a:t>11-2-2020</a:t>
            </a:fld>
            <a:endParaRPr lang="nl-NL"/>
          </a:p>
        </p:txBody>
      </p:sp>
      <p:sp>
        <p:nvSpPr>
          <p:cNvPr id="4" name="Footer Placeholder 3"/>
          <p:cNvSpPr>
            <a:spLocks noGrp="1"/>
          </p:cNvSpPr>
          <p:nvPr>
            <p:ph type="ftr" sz="quarter" idx="11"/>
          </p:nvPr>
        </p:nvSpPr>
        <p:spPr/>
        <p:txBody>
          <a:bodyPr/>
          <a:lstStyle/>
          <a:p>
            <a:endParaRPr lang="nl-NL"/>
          </a:p>
        </p:txBody>
      </p:sp>
      <p:sp>
        <p:nvSpPr>
          <p:cNvPr id="5" name="Slide Number Placeholder 4"/>
          <p:cNvSpPr>
            <a:spLocks noGrp="1"/>
          </p:cNvSpPr>
          <p:nvPr>
            <p:ph type="sldNum" sz="quarter" idx="12"/>
          </p:nvPr>
        </p:nvSpPr>
        <p:spPr/>
        <p:txBody>
          <a:bodyPr/>
          <a:lstStyle/>
          <a:p>
            <a:fld id="{0C849F37-6E44-4065-94C1-795011B81C1A}" type="slidenum">
              <a:rPr lang="nl-NL" smtClean="0"/>
              <a:t>‹nr.›</a:t>
            </a:fld>
            <a:endParaRPr lang="nl-NL"/>
          </a:p>
        </p:txBody>
      </p:sp>
    </p:spTree>
    <p:extLst>
      <p:ext uri="{BB962C8B-B14F-4D97-AF65-F5344CB8AC3E}">
        <p14:creationId xmlns:p14="http://schemas.microsoft.com/office/powerpoint/2010/main" val="126211653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70B60C9-ACFC-4981-9D73-241B6CEFB1EA}" type="datetimeFigureOut">
              <a:rPr lang="nl-NL" smtClean="0"/>
              <a:t>11-2-2020</a:t>
            </a:fld>
            <a:endParaRPr lang="nl-NL"/>
          </a:p>
        </p:txBody>
      </p:sp>
      <p:sp>
        <p:nvSpPr>
          <p:cNvPr id="3" name="Footer Placeholder 2"/>
          <p:cNvSpPr>
            <a:spLocks noGrp="1"/>
          </p:cNvSpPr>
          <p:nvPr>
            <p:ph type="ftr" sz="quarter" idx="11"/>
          </p:nvPr>
        </p:nvSpPr>
        <p:spPr/>
        <p:txBody>
          <a:bodyPr/>
          <a:lstStyle/>
          <a:p>
            <a:endParaRPr lang="nl-NL"/>
          </a:p>
        </p:txBody>
      </p:sp>
      <p:sp>
        <p:nvSpPr>
          <p:cNvPr id="4" name="Slide Number Placeholder 3"/>
          <p:cNvSpPr>
            <a:spLocks noGrp="1"/>
          </p:cNvSpPr>
          <p:nvPr>
            <p:ph type="sldNum" sz="quarter" idx="12"/>
          </p:nvPr>
        </p:nvSpPr>
        <p:spPr/>
        <p:txBody>
          <a:bodyPr/>
          <a:lstStyle/>
          <a:p>
            <a:fld id="{0C849F37-6E44-4065-94C1-795011B81C1A}" type="slidenum">
              <a:rPr lang="nl-NL" smtClean="0"/>
              <a:t>‹nr.›</a:t>
            </a:fld>
            <a:endParaRPr lang="nl-NL"/>
          </a:p>
        </p:txBody>
      </p:sp>
    </p:spTree>
    <p:extLst>
      <p:ext uri="{BB962C8B-B14F-4D97-AF65-F5344CB8AC3E}">
        <p14:creationId xmlns:p14="http://schemas.microsoft.com/office/powerpoint/2010/main" val="46691303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1143000" y="1097280"/>
            <a:ext cx="3931920" cy="1737360"/>
          </a:xfrm>
        </p:spPr>
        <p:txBody>
          <a:bodyPr anchor="b">
            <a:noAutofit/>
          </a:bodyPr>
          <a:lstStyle>
            <a:lvl1pPr>
              <a:lnSpc>
                <a:spcPct val="90000"/>
              </a:lnSpc>
              <a:defRPr sz="4000" b="0"/>
            </a:lvl1pPr>
          </a:lstStyle>
          <a:p>
            <a:r>
              <a:rPr lang="nl-NL"/>
              <a:t>Klik om stijl te bewerken</a:t>
            </a:r>
            <a:endParaRPr lang="en-US" dirty="0"/>
          </a:p>
        </p:txBody>
      </p:sp>
      <p:sp>
        <p:nvSpPr>
          <p:cNvPr id="3" name="Content Placeholder 2"/>
          <p:cNvSpPr>
            <a:spLocks noGrp="1"/>
          </p:cNvSpPr>
          <p:nvPr>
            <p:ph idx="1"/>
          </p:nvPr>
        </p:nvSpPr>
        <p:spPr>
          <a:xfrm>
            <a:off x="5852159" y="1097280"/>
            <a:ext cx="5212080" cy="466344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Text Placeholder 3"/>
          <p:cNvSpPr>
            <a:spLocks noGrp="1"/>
          </p:cNvSpPr>
          <p:nvPr>
            <p:ph type="body" sz="half" idx="2"/>
          </p:nvPr>
        </p:nvSpPr>
        <p:spPr>
          <a:xfrm>
            <a:off x="1143000" y="2834640"/>
            <a:ext cx="3931920" cy="3017520"/>
          </a:xfrm>
        </p:spPr>
        <p:txBody>
          <a:bodyPr>
            <a:normAutofit/>
          </a:bodyPr>
          <a:lstStyle>
            <a:lvl1pPr marL="0" indent="0">
              <a:lnSpc>
                <a:spcPct val="100000"/>
              </a:lnSpc>
              <a:spcBef>
                <a:spcPts val="1000"/>
              </a:spcBef>
              <a:buNone/>
              <a:defRPr sz="17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Klikken om de tekststijl van het model te bewerken</a:t>
            </a:r>
          </a:p>
        </p:txBody>
      </p:sp>
      <p:sp>
        <p:nvSpPr>
          <p:cNvPr id="5" name="Date Placeholder 4"/>
          <p:cNvSpPr>
            <a:spLocks noGrp="1"/>
          </p:cNvSpPr>
          <p:nvPr>
            <p:ph type="dt" sz="half" idx="10"/>
          </p:nvPr>
        </p:nvSpPr>
        <p:spPr/>
        <p:txBody>
          <a:bodyPr/>
          <a:lstStyle/>
          <a:p>
            <a:fld id="{A70B60C9-ACFC-4981-9D73-241B6CEFB1EA}" type="datetimeFigureOut">
              <a:rPr lang="nl-NL" smtClean="0"/>
              <a:t>11-2-2020</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0C849F37-6E44-4065-94C1-795011B81C1A}" type="slidenum">
              <a:rPr lang="nl-NL" smtClean="0"/>
              <a:t>‹nr.›</a:t>
            </a:fld>
            <a:endParaRPr lang="nl-NL"/>
          </a:p>
        </p:txBody>
      </p:sp>
    </p:spTree>
    <p:extLst>
      <p:ext uri="{BB962C8B-B14F-4D97-AF65-F5344CB8AC3E}">
        <p14:creationId xmlns:p14="http://schemas.microsoft.com/office/powerpoint/2010/main" val="2564991239"/>
      </p:ext>
    </p:extLst>
  </p:cSld>
  <p:clrMapOvr>
    <a:masterClrMapping/>
  </p:clrMapOvr>
  <p:extLst>
    <p:ext uri="{DCECCB84-F9BA-43D5-87BE-67443E8EF086}">
      <p15:sldGuideLst xmlns:p15="http://schemas.microsoft.com/office/powerpoint/2012/main"/>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1143000" y="1097280"/>
            <a:ext cx="3931920" cy="1737360"/>
          </a:xfrm>
        </p:spPr>
        <p:txBody>
          <a:bodyPr anchor="b">
            <a:noAutofit/>
          </a:bodyPr>
          <a:lstStyle>
            <a:lvl1pPr>
              <a:lnSpc>
                <a:spcPct val="90000"/>
              </a:lnSpc>
              <a:defRPr sz="4000" b="0"/>
            </a:lvl1pPr>
          </a:lstStyle>
          <a:p>
            <a:r>
              <a:rPr lang="nl-NL"/>
              <a:t>Klik om stijl te bewerken</a:t>
            </a:r>
            <a:endParaRPr lang="en-US" dirty="0"/>
          </a:p>
        </p:txBody>
      </p:sp>
      <p:sp>
        <p:nvSpPr>
          <p:cNvPr id="3" name="Picture Placeholder 2"/>
          <p:cNvSpPr>
            <a:spLocks noGrp="1" noChangeAspect="1"/>
          </p:cNvSpPr>
          <p:nvPr>
            <p:ph type="pic" idx="1"/>
          </p:nvPr>
        </p:nvSpPr>
        <p:spPr>
          <a:xfrm>
            <a:off x="5413248" y="1069847"/>
            <a:ext cx="6099048" cy="4800600"/>
          </a:xfrm>
        </p:spPr>
        <p:txBody>
          <a:bodyPr lIns="274320" tIns="182880" anchor="t">
            <a:normAutofit/>
          </a:bodyPr>
          <a:lstStyle>
            <a:lvl1pPr marL="0" indent="0">
              <a:buNone/>
              <a:defRPr sz="28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nl-NL"/>
              <a:t>Klik op het pictogram als u een afbeelding wilt toevoegen</a:t>
            </a:r>
            <a:endParaRPr lang="en-US" dirty="0"/>
          </a:p>
        </p:txBody>
      </p:sp>
      <p:sp>
        <p:nvSpPr>
          <p:cNvPr id="4" name="Text Placeholder 3"/>
          <p:cNvSpPr>
            <a:spLocks noGrp="1"/>
          </p:cNvSpPr>
          <p:nvPr>
            <p:ph type="body" sz="half" idx="2"/>
          </p:nvPr>
        </p:nvSpPr>
        <p:spPr>
          <a:xfrm>
            <a:off x="1143000" y="2834640"/>
            <a:ext cx="3931920" cy="2880360"/>
          </a:xfrm>
        </p:spPr>
        <p:txBody>
          <a:bodyPr>
            <a:normAutofit/>
          </a:bodyPr>
          <a:lstStyle>
            <a:lvl1pPr marL="0" indent="0">
              <a:lnSpc>
                <a:spcPct val="100000"/>
              </a:lnSpc>
              <a:spcBef>
                <a:spcPts val="1000"/>
              </a:spcBef>
              <a:buNone/>
              <a:defRPr sz="17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Klikken om de tekststijl van het model te bewerken</a:t>
            </a:r>
          </a:p>
        </p:txBody>
      </p:sp>
      <p:sp>
        <p:nvSpPr>
          <p:cNvPr id="5" name="Date Placeholder 4"/>
          <p:cNvSpPr>
            <a:spLocks noGrp="1"/>
          </p:cNvSpPr>
          <p:nvPr>
            <p:ph type="dt" sz="half" idx="10"/>
          </p:nvPr>
        </p:nvSpPr>
        <p:spPr/>
        <p:txBody>
          <a:bodyPr/>
          <a:lstStyle/>
          <a:p>
            <a:fld id="{A70B60C9-ACFC-4981-9D73-241B6CEFB1EA}" type="datetimeFigureOut">
              <a:rPr lang="nl-NL" smtClean="0"/>
              <a:t>11-2-2020</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0C849F37-6E44-4065-94C1-795011B81C1A}" type="slidenum">
              <a:rPr lang="nl-NL" smtClean="0"/>
              <a:t>‹nr.›</a:t>
            </a:fld>
            <a:endParaRPr lang="nl-NL"/>
          </a:p>
        </p:txBody>
      </p:sp>
    </p:spTree>
    <p:extLst>
      <p:ext uri="{BB962C8B-B14F-4D97-AF65-F5344CB8AC3E}">
        <p14:creationId xmlns:p14="http://schemas.microsoft.com/office/powerpoint/2010/main" val="24272127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7" name="Rectangle 6"/>
          <p:cNvSpPr>
            <a:spLocks noChangeAspect="1"/>
          </p:cNvSpPr>
          <p:nvPr/>
        </p:nvSpPr>
        <p:spPr>
          <a:xfrm>
            <a:off x="231140" y="243840"/>
            <a:ext cx="11724640" cy="6377939"/>
          </a:xfrm>
          <a:prstGeom prst="rect">
            <a:avLst/>
          </a:prstGeom>
          <a:solidFill>
            <a:schemeClr val="bg1"/>
          </a:solidFill>
          <a:ln w="12700">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143000" y="609600"/>
            <a:ext cx="9875520" cy="1356360"/>
          </a:xfrm>
          <a:prstGeom prst="rect">
            <a:avLst/>
          </a:prstGeom>
        </p:spPr>
        <p:txBody>
          <a:bodyPr vert="horz" lIns="91440" tIns="45720" rIns="91440" bIns="45720" rtlCol="0" anchor="ctr">
            <a:normAutofit/>
          </a:bodyPr>
          <a:lstStyle/>
          <a:p>
            <a:r>
              <a:rPr lang="nl-NL"/>
              <a:t>Klik om stijl te bewerken</a:t>
            </a:r>
            <a:endParaRPr lang="en-US" dirty="0"/>
          </a:p>
        </p:txBody>
      </p:sp>
      <p:sp>
        <p:nvSpPr>
          <p:cNvPr id="3" name="Text Placeholder 2"/>
          <p:cNvSpPr>
            <a:spLocks noGrp="1"/>
          </p:cNvSpPr>
          <p:nvPr>
            <p:ph type="body" idx="1"/>
          </p:nvPr>
        </p:nvSpPr>
        <p:spPr>
          <a:xfrm>
            <a:off x="1143000" y="2057400"/>
            <a:ext cx="9872871" cy="4038600"/>
          </a:xfrm>
          <a:prstGeom prst="rect">
            <a:avLst/>
          </a:prstGeom>
        </p:spPr>
        <p:txBody>
          <a:bodyPr vert="horz" lIns="91440" tIns="45720" rIns="91440" bIns="45720" rtlCol="0">
            <a:normAutofit/>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2"/>
          </p:nvPr>
        </p:nvSpPr>
        <p:spPr>
          <a:xfrm>
            <a:off x="1142996" y="6223828"/>
            <a:ext cx="2329074" cy="365125"/>
          </a:xfrm>
          <a:prstGeom prst="rect">
            <a:avLst/>
          </a:prstGeom>
        </p:spPr>
        <p:txBody>
          <a:bodyPr vert="horz" lIns="91440" tIns="45720" rIns="91440" bIns="45720" rtlCol="0" anchor="ctr"/>
          <a:lstStyle>
            <a:lvl1pPr algn="l">
              <a:defRPr sz="1200">
                <a:solidFill>
                  <a:schemeClr val="accent1"/>
                </a:solidFill>
              </a:defRPr>
            </a:lvl1pPr>
          </a:lstStyle>
          <a:p>
            <a:fld id="{A70B60C9-ACFC-4981-9D73-241B6CEFB1EA}" type="datetimeFigureOut">
              <a:rPr lang="nl-NL" smtClean="0"/>
              <a:t>11-2-2020</a:t>
            </a:fld>
            <a:endParaRPr lang="nl-NL"/>
          </a:p>
        </p:txBody>
      </p:sp>
      <p:sp>
        <p:nvSpPr>
          <p:cNvPr id="5" name="Footer Placeholder 4"/>
          <p:cNvSpPr>
            <a:spLocks noGrp="1"/>
          </p:cNvSpPr>
          <p:nvPr>
            <p:ph type="ftr" sz="quarter" idx="3"/>
          </p:nvPr>
        </p:nvSpPr>
        <p:spPr>
          <a:xfrm>
            <a:off x="3949148" y="6223828"/>
            <a:ext cx="4717774" cy="365125"/>
          </a:xfrm>
          <a:prstGeom prst="rect">
            <a:avLst/>
          </a:prstGeom>
        </p:spPr>
        <p:txBody>
          <a:bodyPr vert="horz" lIns="91440" tIns="45720" rIns="91440" bIns="45720" rtlCol="0" anchor="ctr"/>
          <a:lstStyle>
            <a:lvl1pPr algn="ctr">
              <a:defRPr sz="1200">
                <a:solidFill>
                  <a:schemeClr val="accent1"/>
                </a:solidFill>
              </a:defRPr>
            </a:lvl1pPr>
          </a:lstStyle>
          <a:p>
            <a:endParaRPr lang="nl-NL"/>
          </a:p>
        </p:txBody>
      </p:sp>
      <p:sp>
        <p:nvSpPr>
          <p:cNvPr id="6" name="Slide Number Placeholder 5"/>
          <p:cNvSpPr>
            <a:spLocks noGrp="1"/>
          </p:cNvSpPr>
          <p:nvPr>
            <p:ph type="sldNum" sz="quarter" idx="4"/>
          </p:nvPr>
        </p:nvSpPr>
        <p:spPr>
          <a:xfrm>
            <a:off x="9329530" y="6223828"/>
            <a:ext cx="1706217" cy="365125"/>
          </a:xfrm>
          <a:prstGeom prst="rect">
            <a:avLst/>
          </a:prstGeom>
        </p:spPr>
        <p:txBody>
          <a:bodyPr vert="horz" lIns="91440" tIns="45720" rIns="91440" bIns="45720" rtlCol="0" anchor="ctr"/>
          <a:lstStyle>
            <a:lvl1pPr algn="r">
              <a:defRPr sz="1200">
                <a:solidFill>
                  <a:schemeClr val="accent1"/>
                </a:solidFill>
              </a:defRPr>
            </a:lvl1pPr>
          </a:lstStyle>
          <a:p>
            <a:fld id="{0C849F37-6E44-4065-94C1-795011B81C1A}" type="slidenum">
              <a:rPr lang="nl-NL" smtClean="0"/>
              <a:t>‹nr.›</a:t>
            </a:fld>
            <a:endParaRPr lang="nl-NL"/>
          </a:p>
        </p:txBody>
      </p:sp>
    </p:spTree>
    <p:extLst>
      <p:ext uri="{BB962C8B-B14F-4D97-AF65-F5344CB8AC3E}">
        <p14:creationId xmlns:p14="http://schemas.microsoft.com/office/powerpoint/2010/main" val="1513643248"/>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defTabSz="914400" rtl="0" eaLnBrk="1" latinLnBrk="0" hangingPunct="1">
        <a:lnSpc>
          <a:spcPct val="90000"/>
        </a:lnSpc>
        <a:spcBef>
          <a:spcPct val="0"/>
        </a:spcBef>
        <a:buNone/>
        <a:defRPr sz="4400" kern="1200">
          <a:solidFill>
            <a:schemeClr val="accent1"/>
          </a:solidFill>
          <a:latin typeface="+mj-lt"/>
          <a:ea typeface="+mj-ea"/>
          <a:cs typeface="+mj-cs"/>
        </a:defRPr>
      </a:lvl1pPr>
    </p:titleStyle>
    <p:bodyStyle>
      <a:lvl1pPr marL="228600" indent="-182880" algn="l" defTabSz="914400" rtl="0" eaLnBrk="1" latinLnBrk="0" hangingPunct="1">
        <a:lnSpc>
          <a:spcPct val="90000"/>
        </a:lnSpc>
        <a:spcBef>
          <a:spcPts val="1400"/>
        </a:spcBef>
        <a:buClr>
          <a:schemeClr val="accent1"/>
        </a:buClr>
        <a:buSzPct val="80000"/>
        <a:buFont typeface="Corbel" pitchFamily="34" charset="0"/>
        <a:buChar char="•"/>
        <a:defRPr sz="2200" kern="1200">
          <a:solidFill>
            <a:schemeClr val="accent1"/>
          </a:solidFill>
          <a:latin typeface="+mn-lt"/>
          <a:ea typeface="+mn-ea"/>
          <a:cs typeface="+mn-cs"/>
        </a:defRPr>
      </a:lvl1pPr>
      <a:lvl2pPr marL="457200" indent="-182880" algn="l" defTabSz="914400" rtl="0" eaLnBrk="1" latinLnBrk="0" hangingPunct="1">
        <a:lnSpc>
          <a:spcPct val="90000"/>
        </a:lnSpc>
        <a:spcBef>
          <a:spcPts val="200"/>
        </a:spcBef>
        <a:spcAft>
          <a:spcPts val="400"/>
        </a:spcAft>
        <a:buClr>
          <a:schemeClr val="accent1"/>
        </a:buClr>
        <a:buSzPct val="80000"/>
        <a:buFont typeface="Corbel" pitchFamily="34" charset="0"/>
        <a:buChar char="•"/>
        <a:defRPr sz="2000" kern="1200">
          <a:solidFill>
            <a:schemeClr val="accent1"/>
          </a:solidFill>
          <a:latin typeface="+mn-lt"/>
          <a:ea typeface="+mn-ea"/>
          <a:cs typeface="+mn-cs"/>
        </a:defRPr>
      </a:lvl2pPr>
      <a:lvl3pPr marL="731520" indent="-18288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800" kern="1200">
          <a:solidFill>
            <a:schemeClr val="accent1"/>
          </a:solidFill>
          <a:latin typeface="+mn-lt"/>
          <a:ea typeface="+mn-ea"/>
          <a:cs typeface="+mn-cs"/>
        </a:defRPr>
      </a:lvl3pPr>
      <a:lvl4pPr marL="1005840" indent="-18288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4pPr>
      <a:lvl5pPr marL="1280160" indent="-18288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5pPr>
      <a:lvl6pPr marL="1600000" indent="-22860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6pPr>
      <a:lvl7pPr marL="1900000" indent="-22860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7pPr>
      <a:lvl8pPr marL="2200000" indent="-22860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8pPr>
      <a:lvl9pPr marL="2500000" indent="-22860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635533C-66F0-44D8-9D48-1F6010C79ADE}"/>
              </a:ext>
            </a:extLst>
          </p:cNvPr>
          <p:cNvSpPr>
            <a:spLocks noGrp="1"/>
          </p:cNvSpPr>
          <p:nvPr>
            <p:ph type="ctrTitle"/>
          </p:nvPr>
        </p:nvSpPr>
        <p:spPr>
          <a:xfrm>
            <a:off x="1580257" y="153711"/>
            <a:ext cx="9031484" cy="3467282"/>
          </a:xfrm>
        </p:spPr>
        <p:txBody>
          <a:bodyPr anchor="b">
            <a:normAutofit/>
          </a:bodyPr>
          <a:lstStyle/>
          <a:p>
            <a:r>
              <a:rPr lang="nl-NL" sz="8000"/>
              <a:t>Afstudeer-project</a:t>
            </a:r>
            <a:endParaRPr lang="nl-NL" sz="8000" dirty="0"/>
          </a:p>
        </p:txBody>
      </p:sp>
      <p:sp>
        <p:nvSpPr>
          <p:cNvPr id="3" name="Ondertitel 2">
            <a:extLst>
              <a:ext uri="{FF2B5EF4-FFF2-40B4-BE49-F238E27FC236}">
                <a16:creationId xmlns:a16="http://schemas.microsoft.com/office/drawing/2014/main" id="{D306BD36-2E17-4257-8DD9-373D4623B5C4}"/>
              </a:ext>
            </a:extLst>
          </p:cNvPr>
          <p:cNvSpPr>
            <a:spLocks noGrp="1"/>
          </p:cNvSpPr>
          <p:nvPr>
            <p:ph type="subTitle" idx="1"/>
          </p:nvPr>
        </p:nvSpPr>
        <p:spPr>
          <a:xfrm>
            <a:off x="2073314" y="5493376"/>
            <a:ext cx="8045373" cy="742279"/>
          </a:xfrm>
        </p:spPr>
        <p:txBody>
          <a:bodyPr anchor="ctr">
            <a:normAutofit lnSpcReduction="10000"/>
          </a:bodyPr>
          <a:lstStyle/>
          <a:p>
            <a:r>
              <a:rPr lang="nl-NL" sz="1800" dirty="0">
                <a:solidFill>
                  <a:srgbClr val="2A1A00"/>
                </a:solidFill>
              </a:rPr>
              <a:t>Periode 11 – MZ PBSD</a:t>
            </a:r>
          </a:p>
          <a:p>
            <a:r>
              <a:rPr lang="nl-NL" sz="1800" dirty="0">
                <a:solidFill>
                  <a:srgbClr val="2A1A00"/>
                </a:solidFill>
              </a:rPr>
              <a:t>Noorderpoort</a:t>
            </a:r>
          </a:p>
        </p:txBody>
      </p:sp>
    </p:spTree>
    <p:extLst>
      <p:ext uri="{BB962C8B-B14F-4D97-AF65-F5344CB8AC3E}">
        <p14:creationId xmlns:p14="http://schemas.microsoft.com/office/powerpoint/2010/main" val="77235422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Afbeelding 1">
            <a:extLst>
              <a:ext uri="{FF2B5EF4-FFF2-40B4-BE49-F238E27FC236}">
                <a16:creationId xmlns:a16="http://schemas.microsoft.com/office/drawing/2014/main" id="{2558EF3D-AD6C-48A6-8297-5B50559F4DD7}"/>
              </a:ext>
            </a:extLst>
          </p:cNvPr>
          <p:cNvPicPr>
            <a:picLocks noChangeAspect="1"/>
          </p:cNvPicPr>
          <p:nvPr/>
        </p:nvPicPr>
        <p:blipFill>
          <a:blip r:embed="rId2"/>
          <a:stretch>
            <a:fillRect/>
          </a:stretch>
        </p:blipFill>
        <p:spPr>
          <a:xfrm>
            <a:off x="3457905" y="3878737"/>
            <a:ext cx="5276190" cy="2514286"/>
          </a:xfrm>
          <a:prstGeom prst="rect">
            <a:avLst/>
          </a:prstGeom>
        </p:spPr>
      </p:pic>
      <p:sp>
        <p:nvSpPr>
          <p:cNvPr id="3" name="Rechthoek 2">
            <a:extLst>
              <a:ext uri="{FF2B5EF4-FFF2-40B4-BE49-F238E27FC236}">
                <a16:creationId xmlns:a16="http://schemas.microsoft.com/office/drawing/2014/main" id="{7398A433-F2EA-4942-91C6-2C40036C8B6C}"/>
              </a:ext>
            </a:extLst>
          </p:cNvPr>
          <p:cNvSpPr/>
          <p:nvPr/>
        </p:nvSpPr>
        <p:spPr>
          <a:xfrm>
            <a:off x="1404937" y="770194"/>
            <a:ext cx="9382125" cy="3108543"/>
          </a:xfrm>
          <a:prstGeom prst="rect">
            <a:avLst/>
          </a:prstGeom>
        </p:spPr>
        <p:txBody>
          <a:bodyPr wrap="square">
            <a:spAutoFit/>
          </a:bodyPr>
          <a:lstStyle/>
          <a:p>
            <a:r>
              <a:rPr lang="nl-NL" sz="2800" b="1" dirty="0"/>
              <a:t>Planning van de les:</a:t>
            </a:r>
          </a:p>
          <a:p>
            <a:endParaRPr lang="nl-NL" sz="2800" dirty="0"/>
          </a:p>
          <a:p>
            <a:r>
              <a:rPr lang="nl-NL" sz="2800" dirty="0"/>
              <a:t>-Opstart</a:t>
            </a:r>
          </a:p>
          <a:p>
            <a:endParaRPr lang="nl-NL" sz="2800" dirty="0"/>
          </a:p>
          <a:p>
            <a:r>
              <a:rPr lang="nl-NL" sz="2800" dirty="0"/>
              <a:t>-Uitleg afstudeerproject a.d.h.v. studiehandleiding</a:t>
            </a:r>
          </a:p>
          <a:p>
            <a:endParaRPr lang="nl-NL" sz="2800" dirty="0"/>
          </a:p>
          <a:p>
            <a:r>
              <a:rPr lang="nl-NL" sz="2800" dirty="0"/>
              <a:t>-Aan de slag!</a:t>
            </a:r>
          </a:p>
        </p:txBody>
      </p:sp>
    </p:spTree>
    <p:extLst>
      <p:ext uri="{BB962C8B-B14F-4D97-AF65-F5344CB8AC3E}">
        <p14:creationId xmlns:p14="http://schemas.microsoft.com/office/powerpoint/2010/main" val="356929760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Afbeelding 1">
            <a:extLst>
              <a:ext uri="{FF2B5EF4-FFF2-40B4-BE49-F238E27FC236}">
                <a16:creationId xmlns:a16="http://schemas.microsoft.com/office/drawing/2014/main" id="{2558EF3D-AD6C-48A6-8297-5B50559F4DD7}"/>
              </a:ext>
            </a:extLst>
          </p:cNvPr>
          <p:cNvPicPr>
            <a:picLocks noChangeAspect="1"/>
          </p:cNvPicPr>
          <p:nvPr/>
        </p:nvPicPr>
        <p:blipFill>
          <a:blip r:embed="rId2"/>
          <a:stretch>
            <a:fillRect/>
          </a:stretch>
        </p:blipFill>
        <p:spPr>
          <a:xfrm>
            <a:off x="3457905" y="3878737"/>
            <a:ext cx="5276190" cy="2514286"/>
          </a:xfrm>
          <a:prstGeom prst="rect">
            <a:avLst/>
          </a:prstGeom>
        </p:spPr>
      </p:pic>
      <p:sp>
        <p:nvSpPr>
          <p:cNvPr id="3" name="Rechthoek 2">
            <a:extLst>
              <a:ext uri="{FF2B5EF4-FFF2-40B4-BE49-F238E27FC236}">
                <a16:creationId xmlns:a16="http://schemas.microsoft.com/office/drawing/2014/main" id="{7398A433-F2EA-4942-91C6-2C40036C8B6C}"/>
              </a:ext>
            </a:extLst>
          </p:cNvPr>
          <p:cNvSpPr/>
          <p:nvPr/>
        </p:nvSpPr>
        <p:spPr>
          <a:xfrm>
            <a:off x="1371599" y="1224935"/>
            <a:ext cx="9382125" cy="2308324"/>
          </a:xfrm>
          <a:prstGeom prst="rect">
            <a:avLst/>
          </a:prstGeom>
        </p:spPr>
        <p:txBody>
          <a:bodyPr wrap="square">
            <a:spAutoFit/>
          </a:bodyPr>
          <a:lstStyle/>
          <a:p>
            <a:r>
              <a:rPr lang="nl-NL" sz="2400" b="1" dirty="0"/>
              <a:t>Doel Afstudeerproject:</a:t>
            </a:r>
          </a:p>
          <a:p>
            <a:endParaRPr lang="nl-NL" sz="2400" dirty="0"/>
          </a:p>
          <a:p>
            <a:r>
              <a:rPr lang="nl-NL" sz="2400" dirty="0"/>
              <a:t>Je gaat gedurende 20 weken aan de slag met het ontwikkelen van een beroepsproduct. Het is belangrijk dat je de geleerde theorie van de afgelopen jaren op school en je praktijkervaring gaat gebruiken om dit beroepsproduct neer te zetten.</a:t>
            </a:r>
          </a:p>
        </p:txBody>
      </p:sp>
    </p:spTree>
    <p:extLst>
      <p:ext uri="{BB962C8B-B14F-4D97-AF65-F5344CB8AC3E}">
        <p14:creationId xmlns:p14="http://schemas.microsoft.com/office/powerpoint/2010/main" val="94875219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ln>
            <a:noFill/>
          </a:ln>
        </p:spPr>
        <p:txBody>
          <a:bodyPr/>
          <a:lstStyle/>
          <a:p>
            <a:br>
              <a:rPr lang="nl-NL" dirty="0"/>
            </a:br>
            <a:r>
              <a:rPr lang="nl-NL" dirty="0"/>
              <a:t>Definitie project</a:t>
            </a:r>
          </a:p>
        </p:txBody>
      </p:sp>
      <p:sp>
        <p:nvSpPr>
          <p:cNvPr id="3" name="Tijdelijke aanduiding voor inhoud 2"/>
          <p:cNvSpPr>
            <a:spLocks noGrp="1"/>
          </p:cNvSpPr>
          <p:nvPr>
            <p:ph idx="1"/>
          </p:nvPr>
        </p:nvSpPr>
        <p:spPr>
          <a:xfrm>
            <a:off x="653098" y="1606550"/>
            <a:ext cx="10203534" cy="3981056"/>
          </a:xfrm>
        </p:spPr>
        <p:txBody>
          <a:bodyPr>
            <a:noAutofit/>
          </a:bodyPr>
          <a:lstStyle/>
          <a:p>
            <a:pPr marL="0" indent="0">
              <a:buNone/>
            </a:pPr>
            <a:endParaRPr lang="nl-NL" dirty="0"/>
          </a:p>
          <a:p>
            <a:endParaRPr lang="nl-NL" dirty="0"/>
          </a:p>
          <a:p>
            <a:pPr lvl="2"/>
            <a:r>
              <a:rPr lang="nl-NL" sz="2400" dirty="0">
                <a:solidFill>
                  <a:schemeClr val="tx1"/>
                </a:solidFill>
              </a:rPr>
              <a:t>een geheel aan </a:t>
            </a:r>
            <a:r>
              <a:rPr lang="nl-NL" sz="2400" b="1" dirty="0">
                <a:solidFill>
                  <a:schemeClr val="tx1"/>
                </a:solidFill>
              </a:rPr>
              <a:t>activiteiten</a:t>
            </a:r>
            <a:r>
              <a:rPr lang="nl-NL" sz="2400" dirty="0">
                <a:solidFill>
                  <a:schemeClr val="tx1"/>
                </a:solidFill>
              </a:rPr>
              <a:t>, </a:t>
            </a:r>
          </a:p>
          <a:p>
            <a:pPr lvl="2"/>
            <a:r>
              <a:rPr lang="nl-NL" sz="2400" dirty="0">
                <a:solidFill>
                  <a:schemeClr val="tx1"/>
                </a:solidFill>
              </a:rPr>
              <a:t>in een </a:t>
            </a:r>
            <a:r>
              <a:rPr lang="nl-NL" sz="2400" b="1" dirty="0">
                <a:solidFill>
                  <a:schemeClr val="tx1"/>
                </a:solidFill>
              </a:rPr>
              <a:t>tijdelijk samenwerkingsverband</a:t>
            </a:r>
            <a:r>
              <a:rPr lang="nl-NL" sz="2400" dirty="0">
                <a:solidFill>
                  <a:schemeClr val="tx1"/>
                </a:solidFill>
              </a:rPr>
              <a:t>,</a:t>
            </a:r>
          </a:p>
          <a:p>
            <a:pPr lvl="2"/>
            <a:r>
              <a:rPr lang="nl-NL" sz="2400" dirty="0">
                <a:solidFill>
                  <a:schemeClr val="tx1"/>
                </a:solidFill>
              </a:rPr>
              <a:t>gericht op een </a:t>
            </a:r>
            <a:r>
              <a:rPr lang="nl-NL" sz="2400" b="1" dirty="0">
                <a:solidFill>
                  <a:schemeClr val="tx1"/>
                </a:solidFill>
              </a:rPr>
              <a:t>duidelijk gespecificeerd eindresultaat</a:t>
            </a:r>
            <a:r>
              <a:rPr lang="nl-NL" sz="2400" dirty="0">
                <a:solidFill>
                  <a:schemeClr val="tx1"/>
                </a:solidFill>
              </a:rPr>
              <a:t>,</a:t>
            </a:r>
          </a:p>
          <a:p>
            <a:pPr lvl="2"/>
            <a:r>
              <a:rPr lang="nl-NL" sz="2400" dirty="0">
                <a:solidFill>
                  <a:schemeClr val="tx1"/>
                </a:solidFill>
              </a:rPr>
              <a:t>dat dient te worden bereikt in een </a:t>
            </a:r>
            <a:r>
              <a:rPr lang="nl-NL" sz="2400" b="1" dirty="0">
                <a:solidFill>
                  <a:schemeClr val="tx1"/>
                </a:solidFill>
              </a:rPr>
              <a:t>begrensde tijd </a:t>
            </a:r>
            <a:r>
              <a:rPr lang="nl-NL" sz="2400" dirty="0">
                <a:solidFill>
                  <a:schemeClr val="tx1"/>
                </a:solidFill>
              </a:rPr>
              <a:t>met </a:t>
            </a:r>
            <a:r>
              <a:rPr lang="nl-NL" sz="2400" b="1" dirty="0">
                <a:solidFill>
                  <a:schemeClr val="tx1"/>
                </a:solidFill>
              </a:rPr>
              <a:t>begrensde middelen</a:t>
            </a:r>
            <a:r>
              <a:rPr lang="nl-NL" sz="2400" dirty="0">
                <a:solidFill>
                  <a:schemeClr val="tx1"/>
                </a:solidFill>
              </a:rPr>
              <a:t>, </a:t>
            </a:r>
          </a:p>
          <a:p>
            <a:pPr lvl="2"/>
            <a:r>
              <a:rPr lang="nl-NL" sz="2400" dirty="0">
                <a:solidFill>
                  <a:schemeClr val="tx1"/>
                </a:solidFill>
              </a:rPr>
              <a:t>met een </a:t>
            </a:r>
            <a:r>
              <a:rPr lang="nl-NL" sz="2400" b="1" dirty="0">
                <a:solidFill>
                  <a:schemeClr val="tx1"/>
                </a:solidFill>
              </a:rPr>
              <a:t>definieerbaar begin en eind en definieerbare capaciteit</a:t>
            </a:r>
            <a:r>
              <a:rPr lang="nl-NL" sz="2400" dirty="0">
                <a:solidFill>
                  <a:schemeClr val="tx1"/>
                </a:solidFill>
              </a:rPr>
              <a:t>. </a:t>
            </a:r>
          </a:p>
          <a:p>
            <a:endParaRPr lang="nl-NL" sz="2400" dirty="0"/>
          </a:p>
        </p:txBody>
      </p:sp>
      <p:pic>
        <p:nvPicPr>
          <p:cNvPr id="4" name="Afbeelding 3">
            <a:extLst>
              <a:ext uri="{FF2B5EF4-FFF2-40B4-BE49-F238E27FC236}">
                <a16:creationId xmlns:a16="http://schemas.microsoft.com/office/drawing/2014/main" id="{937859B3-7611-42DF-BB45-E8B07743E950}"/>
              </a:ext>
            </a:extLst>
          </p:cNvPr>
          <p:cNvPicPr>
            <a:picLocks noChangeAspect="1"/>
          </p:cNvPicPr>
          <p:nvPr/>
        </p:nvPicPr>
        <p:blipFill>
          <a:blip r:embed="rId3"/>
          <a:stretch>
            <a:fillRect/>
          </a:stretch>
        </p:blipFill>
        <p:spPr>
          <a:xfrm>
            <a:off x="8676641" y="609600"/>
            <a:ext cx="2831782" cy="2831782"/>
          </a:xfrm>
          <a:prstGeom prst="rect">
            <a:avLst/>
          </a:prstGeom>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Afbeelding 1">
            <a:extLst>
              <a:ext uri="{FF2B5EF4-FFF2-40B4-BE49-F238E27FC236}">
                <a16:creationId xmlns:a16="http://schemas.microsoft.com/office/drawing/2014/main" id="{2558EF3D-AD6C-48A6-8297-5B50559F4DD7}"/>
              </a:ext>
            </a:extLst>
          </p:cNvPr>
          <p:cNvPicPr>
            <a:picLocks noChangeAspect="1"/>
          </p:cNvPicPr>
          <p:nvPr/>
        </p:nvPicPr>
        <p:blipFill>
          <a:blip r:embed="rId2"/>
          <a:stretch>
            <a:fillRect/>
          </a:stretch>
        </p:blipFill>
        <p:spPr>
          <a:xfrm>
            <a:off x="3457905" y="3878737"/>
            <a:ext cx="5276190" cy="2514286"/>
          </a:xfrm>
          <a:prstGeom prst="rect">
            <a:avLst/>
          </a:prstGeom>
        </p:spPr>
      </p:pic>
      <p:sp>
        <p:nvSpPr>
          <p:cNvPr id="3" name="Rechthoek 2">
            <a:extLst>
              <a:ext uri="{FF2B5EF4-FFF2-40B4-BE49-F238E27FC236}">
                <a16:creationId xmlns:a16="http://schemas.microsoft.com/office/drawing/2014/main" id="{7398A433-F2EA-4942-91C6-2C40036C8B6C}"/>
              </a:ext>
            </a:extLst>
          </p:cNvPr>
          <p:cNvSpPr/>
          <p:nvPr/>
        </p:nvSpPr>
        <p:spPr>
          <a:xfrm>
            <a:off x="1404937" y="831749"/>
            <a:ext cx="9382125" cy="3046988"/>
          </a:xfrm>
          <a:prstGeom prst="rect">
            <a:avLst/>
          </a:prstGeom>
        </p:spPr>
        <p:txBody>
          <a:bodyPr wrap="square">
            <a:spAutoFit/>
          </a:bodyPr>
          <a:lstStyle/>
          <a:p>
            <a:r>
              <a:rPr lang="nl-NL" sz="2400" b="1" dirty="0"/>
              <a:t>Opdracht voor de aankomende 20 weken:</a:t>
            </a:r>
          </a:p>
          <a:p>
            <a:endParaRPr lang="nl-NL" sz="2400" b="1" dirty="0"/>
          </a:p>
          <a:p>
            <a:r>
              <a:rPr lang="nl-NL" sz="2400" dirty="0"/>
              <a:t>Je gaat het beroepsproduct maken aan de hand van een door jou gekozen onderwerp uit de praktijk. Je gaat de geleerde theorie van de afgelopen jaren op school en je praktijkervaring gaat gebruiken om dit beroepsproduct te realiseren.</a:t>
            </a:r>
          </a:p>
          <a:p>
            <a:r>
              <a:rPr lang="nl-NL" sz="2400" dirty="0"/>
              <a:t>Dat mag je stage zijn, maar dat hoeft niet. </a:t>
            </a:r>
          </a:p>
          <a:p>
            <a:r>
              <a:rPr lang="nl-NL" sz="2400" dirty="0"/>
              <a:t>Je werkt in groepjes van maximaal 2 personen. </a:t>
            </a:r>
          </a:p>
        </p:txBody>
      </p:sp>
    </p:spTree>
    <p:extLst>
      <p:ext uri="{BB962C8B-B14F-4D97-AF65-F5344CB8AC3E}">
        <p14:creationId xmlns:p14="http://schemas.microsoft.com/office/powerpoint/2010/main" val="234789109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158240" y="47625"/>
            <a:ext cx="9875520" cy="1356360"/>
          </a:xfrm>
        </p:spPr>
        <p:txBody>
          <a:bodyPr>
            <a:noAutofit/>
          </a:bodyPr>
          <a:lstStyle/>
          <a:p>
            <a:br>
              <a:rPr lang="nl-NL" sz="2800" dirty="0"/>
            </a:br>
            <a:r>
              <a:rPr lang="nl-NL" sz="2800" dirty="0"/>
              <a:t>Vier fasen, drie beslismomenten</a:t>
            </a:r>
          </a:p>
        </p:txBody>
      </p:sp>
      <p:graphicFrame>
        <p:nvGraphicFramePr>
          <p:cNvPr id="10" name="Tijdelijke aanduiding voor inhoud 9"/>
          <p:cNvGraphicFramePr>
            <a:graphicFrameLocks noGrp="1"/>
          </p:cNvGraphicFramePr>
          <p:nvPr>
            <p:ph idx="1"/>
            <p:extLst>
              <p:ext uri="{D42A27DB-BD31-4B8C-83A1-F6EECF244321}">
                <p14:modId xmlns:p14="http://schemas.microsoft.com/office/powerpoint/2010/main" val="1430509141"/>
              </p:ext>
            </p:extLst>
          </p:nvPr>
        </p:nvGraphicFramePr>
        <p:xfrm>
          <a:off x="1173480" y="1609725"/>
          <a:ext cx="9900595" cy="4638675"/>
        </p:xfrm>
        <a:graphic>
          <a:graphicData uri="http://schemas.openxmlformats.org/drawingml/2006/table">
            <a:tbl>
              <a:tblPr/>
              <a:tblGrid>
                <a:gridCol w="179512">
                  <a:extLst>
                    <a:ext uri="{9D8B030D-6E8A-4147-A177-3AD203B41FA5}">
                      <a16:colId xmlns:a16="http://schemas.microsoft.com/office/drawing/2014/main" val="20000"/>
                    </a:ext>
                  </a:extLst>
                </a:gridCol>
                <a:gridCol w="2152208">
                  <a:extLst>
                    <a:ext uri="{9D8B030D-6E8A-4147-A177-3AD203B41FA5}">
                      <a16:colId xmlns:a16="http://schemas.microsoft.com/office/drawing/2014/main" val="20001"/>
                    </a:ext>
                  </a:extLst>
                </a:gridCol>
                <a:gridCol w="224056">
                  <a:extLst>
                    <a:ext uri="{9D8B030D-6E8A-4147-A177-3AD203B41FA5}">
                      <a16:colId xmlns:a16="http://schemas.microsoft.com/office/drawing/2014/main" val="20002"/>
                    </a:ext>
                  </a:extLst>
                </a:gridCol>
                <a:gridCol w="2232248">
                  <a:extLst>
                    <a:ext uri="{9D8B030D-6E8A-4147-A177-3AD203B41FA5}">
                      <a16:colId xmlns:a16="http://schemas.microsoft.com/office/drawing/2014/main" val="20003"/>
                    </a:ext>
                  </a:extLst>
                </a:gridCol>
                <a:gridCol w="216024">
                  <a:extLst>
                    <a:ext uri="{9D8B030D-6E8A-4147-A177-3AD203B41FA5}">
                      <a16:colId xmlns:a16="http://schemas.microsoft.com/office/drawing/2014/main" val="20004"/>
                    </a:ext>
                  </a:extLst>
                </a:gridCol>
                <a:gridCol w="2304256">
                  <a:extLst>
                    <a:ext uri="{9D8B030D-6E8A-4147-A177-3AD203B41FA5}">
                      <a16:colId xmlns:a16="http://schemas.microsoft.com/office/drawing/2014/main" val="20005"/>
                    </a:ext>
                  </a:extLst>
                </a:gridCol>
                <a:gridCol w="225186">
                  <a:extLst>
                    <a:ext uri="{9D8B030D-6E8A-4147-A177-3AD203B41FA5}">
                      <a16:colId xmlns:a16="http://schemas.microsoft.com/office/drawing/2014/main" val="20006"/>
                    </a:ext>
                  </a:extLst>
                </a:gridCol>
                <a:gridCol w="2218179">
                  <a:extLst>
                    <a:ext uri="{9D8B030D-6E8A-4147-A177-3AD203B41FA5}">
                      <a16:colId xmlns:a16="http://schemas.microsoft.com/office/drawing/2014/main" val="20007"/>
                    </a:ext>
                  </a:extLst>
                </a:gridCol>
                <a:gridCol w="148926">
                  <a:extLst>
                    <a:ext uri="{9D8B030D-6E8A-4147-A177-3AD203B41FA5}">
                      <a16:colId xmlns:a16="http://schemas.microsoft.com/office/drawing/2014/main" val="20008"/>
                    </a:ext>
                  </a:extLst>
                </a:gridCol>
              </a:tblGrid>
              <a:tr h="777546">
                <a:tc>
                  <a:txBody>
                    <a:bodyPr/>
                    <a:lstStyle/>
                    <a:p>
                      <a:pPr algn="ctr">
                        <a:lnSpc>
                          <a:spcPct val="115000"/>
                        </a:lnSpc>
                        <a:spcAft>
                          <a:spcPts val="0"/>
                        </a:spcAft>
                      </a:pPr>
                      <a:endParaRPr lang="nl-NL" sz="1400">
                        <a:latin typeface="Calibri"/>
                        <a:ea typeface="Calibri"/>
                        <a:cs typeface="Arial"/>
                      </a:endParaRPr>
                    </a:p>
                  </a:txBody>
                  <a:tcPr marL="61763" marR="61763" marT="0" marB="0">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nSpc>
                          <a:spcPct val="115000"/>
                        </a:lnSpc>
                        <a:spcAft>
                          <a:spcPts val="0"/>
                        </a:spcAft>
                      </a:pPr>
                      <a:endParaRPr lang="nl-NL" sz="1400" dirty="0">
                        <a:latin typeface="Calibri"/>
                        <a:ea typeface="Calibri"/>
                        <a:cs typeface="Arial"/>
                      </a:endParaRPr>
                    </a:p>
                  </a:txBody>
                  <a:tcPr marL="61763" marR="61763"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endParaRPr lang="nl-NL" sz="1400">
                        <a:latin typeface="Calibri"/>
                        <a:ea typeface="Calibri"/>
                        <a:cs typeface="Arial"/>
                      </a:endParaRPr>
                    </a:p>
                  </a:txBody>
                  <a:tcPr marL="61763" marR="61763"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a:lnSpc>
                          <a:spcPct val="115000"/>
                        </a:lnSpc>
                        <a:spcAft>
                          <a:spcPts val="0"/>
                        </a:spcAft>
                      </a:pPr>
                      <a:endParaRPr lang="nl-NL" sz="1400">
                        <a:latin typeface="Calibri"/>
                        <a:ea typeface="Calibri"/>
                        <a:cs typeface="Arial"/>
                      </a:endParaRPr>
                    </a:p>
                  </a:txBody>
                  <a:tcPr marL="61763" marR="61763"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endParaRPr lang="nl-NL" sz="1400">
                        <a:latin typeface="Calibri"/>
                        <a:ea typeface="Calibri"/>
                        <a:cs typeface="Arial"/>
                      </a:endParaRPr>
                    </a:p>
                  </a:txBody>
                  <a:tcPr marL="61763" marR="61763"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a:lnSpc>
                          <a:spcPct val="115000"/>
                        </a:lnSpc>
                        <a:spcAft>
                          <a:spcPts val="0"/>
                        </a:spcAft>
                      </a:pPr>
                      <a:endParaRPr lang="nl-NL" sz="1400">
                        <a:latin typeface="Calibri"/>
                        <a:ea typeface="Calibri"/>
                        <a:cs typeface="Arial"/>
                      </a:endParaRPr>
                    </a:p>
                  </a:txBody>
                  <a:tcPr marL="61763" marR="61763"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endParaRPr lang="nl-NL" sz="1400">
                        <a:latin typeface="Calibri"/>
                        <a:ea typeface="Calibri"/>
                        <a:cs typeface="Arial"/>
                      </a:endParaRPr>
                    </a:p>
                  </a:txBody>
                  <a:tcPr marL="61763" marR="61763"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a:lnSpc>
                          <a:spcPct val="115000"/>
                        </a:lnSpc>
                        <a:spcAft>
                          <a:spcPts val="0"/>
                        </a:spcAft>
                      </a:pPr>
                      <a:endParaRPr lang="nl-NL" sz="1400">
                        <a:latin typeface="Calibri"/>
                        <a:ea typeface="Calibri"/>
                        <a:cs typeface="Arial"/>
                      </a:endParaRPr>
                    </a:p>
                  </a:txBody>
                  <a:tcPr marL="61763" marR="61763"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endParaRPr lang="nl-NL" sz="1400">
                        <a:latin typeface="Calibri"/>
                        <a:ea typeface="Calibri"/>
                        <a:cs typeface="Arial"/>
                      </a:endParaRPr>
                    </a:p>
                  </a:txBody>
                  <a:tcPr marL="61763" marR="61763" marT="0" marB="0">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val="10000"/>
                  </a:ext>
                </a:extLst>
              </a:tr>
              <a:tr h="1182765">
                <a:tc>
                  <a:txBody>
                    <a:bodyPr/>
                    <a:lstStyle/>
                    <a:p>
                      <a:pPr algn="ctr">
                        <a:lnSpc>
                          <a:spcPct val="115000"/>
                        </a:lnSpc>
                        <a:spcAft>
                          <a:spcPts val="0"/>
                        </a:spcAft>
                      </a:pPr>
                      <a:endParaRPr lang="nl-NL" sz="1400">
                        <a:latin typeface="Calibri"/>
                        <a:ea typeface="Calibri"/>
                        <a:cs typeface="Arial"/>
                      </a:endParaRPr>
                    </a:p>
                  </a:txBody>
                  <a:tcPr marL="61763" marR="617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nSpc>
                          <a:spcPct val="115000"/>
                        </a:lnSpc>
                        <a:spcAft>
                          <a:spcPts val="0"/>
                        </a:spcAft>
                      </a:pPr>
                      <a:r>
                        <a:rPr lang="nl-NL" sz="2000" b="1" dirty="0">
                          <a:solidFill>
                            <a:schemeClr val="tx1"/>
                          </a:solidFill>
                          <a:latin typeface="Calibri"/>
                          <a:ea typeface="Calibri"/>
                          <a:cs typeface="Arial"/>
                        </a:rPr>
                        <a:t>Fase 1</a:t>
                      </a:r>
                      <a:endParaRPr lang="nl-NL" sz="2000" dirty="0">
                        <a:solidFill>
                          <a:schemeClr val="tx1"/>
                        </a:solidFill>
                        <a:latin typeface="Calibri"/>
                        <a:ea typeface="Calibri"/>
                        <a:cs typeface="Arial"/>
                      </a:endParaRPr>
                    </a:p>
                    <a:p>
                      <a:pPr>
                        <a:lnSpc>
                          <a:spcPct val="115000"/>
                        </a:lnSpc>
                        <a:spcAft>
                          <a:spcPts val="0"/>
                        </a:spcAft>
                      </a:pPr>
                      <a:r>
                        <a:rPr lang="nl-NL" sz="2000" b="1" dirty="0">
                          <a:solidFill>
                            <a:schemeClr val="tx1"/>
                          </a:solidFill>
                          <a:latin typeface="Calibri"/>
                          <a:ea typeface="Calibri"/>
                          <a:cs typeface="Arial"/>
                        </a:rPr>
                        <a:t>OPSTARTEN</a:t>
                      </a:r>
                    </a:p>
                    <a:p>
                      <a:pPr>
                        <a:lnSpc>
                          <a:spcPct val="115000"/>
                        </a:lnSpc>
                        <a:spcAft>
                          <a:spcPts val="0"/>
                        </a:spcAft>
                      </a:pPr>
                      <a:r>
                        <a:rPr lang="nl-NL" sz="2000" b="1" dirty="0">
                          <a:solidFill>
                            <a:schemeClr val="tx1"/>
                          </a:solidFill>
                          <a:latin typeface="Calibri"/>
                          <a:ea typeface="Calibri"/>
                          <a:cs typeface="Arial"/>
                        </a:rPr>
                        <a:t>Oriënteren</a:t>
                      </a:r>
                      <a:endParaRPr lang="nl-NL" sz="2000" dirty="0">
                        <a:solidFill>
                          <a:schemeClr val="tx1"/>
                        </a:solidFill>
                        <a:latin typeface="Calibri"/>
                        <a:ea typeface="Calibri"/>
                        <a:cs typeface="Arial"/>
                      </a:endParaRPr>
                    </a:p>
                  </a:txBody>
                  <a:tcPr marL="61763" marR="617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FFFF00"/>
                    </a:solidFill>
                  </a:tcPr>
                </a:tc>
                <a:tc>
                  <a:txBody>
                    <a:bodyPr/>
                    <a:lstStyle/>
                    <a:p>
                      <a:pPr algn="ctr">
                        <a:lnSpc>
                          <a:spcPct val="115000"/>
                        </a:lnSpc>
                        <a:spcAft>
                          <a:spcPts val="0"/>
                        </a:spcAft>
                      </a:pPr>
                      <a:r>
                        <a:rPr lang="nl-NL" sz="2800" b="1" dirty="0">
                          <a:solidFill>
                            <a:srgbClr val="FFFF00"/>
                          </a:solidFill>
                          <a:latin typeface="Calibri"/>
                          <a:ea typeface="Calibri"/>
                          <a:cs typeface="Arial"/>
                        </a:rPr>
                        <a:t>*</a:t>
                      </a:r>
                      <a:endParaRPr lang="nl-NL" sz="2800" dirty="0">
                        <a:solidFill>
                          <a:srgbClr val="FFFF00"/>
                        </a:solidFill>
                        <a:latin typeface="Calibri"/>
                        <a:ea typeface="Calibri"/>
                        <a:cs typeface="Arial"/>
                      </a:endParaRPr>
                    </a:p>
                  </a:txBody>
                  <a:tcPr marL="61763" marR="617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nSpc>
                          <a:spcPct val="115000"/>
                        </a:lnSpc>
                        <a:spcAft>
                          <a:spcPts val="0"/>
                        </a:spcAft>
                      </a:pPr>
                      <a:r>
                        <a:rPr lang="nl-NL" sz="2000" b="1" dirty="0">
                          <a:solidFill>
                            <a:schemeClr val="tx1"/>
                          </a:solidFill>
                          <a:latin typeface="Calibri"/>
                          <a:ea typeface="Calibri"/>
                          <a:cs typeface="Arial"/>
                        </a:rPr>
                        <a:t>Fase 2</a:t>
                      </a:r>
                      <a:endParaRPr lang="nl-NL" sz="2000" dirty="0">
                        <a:solidFill>
                          <a:schemeClr val="tx1"/>
                        </a:solidFill>
                        <a:latin typeface="Calibri"/>
                        <a:ea typeface="Calibri"/>
                        <a:cs typeface="Arial"/>
                      </a:endParaRPr>
                    </a:p>
                    <a:p>
                      <a:pPr>
                        <a:lnSpc>
                          <a:spcPct val="115000"/>
                        </a:lnSpc>
                        <a:spcAft>
                          <a:spcPts val="0"/>
                        </a:spcAft>
                      </a:pPr>
                      <a:r>
                        <a:rPr lang="nl-NL" sz="2000" b="1" dirty="0">
                          <a:solidFill>
                            <a:schemeClr val="tx1"/>
                          </a:solidFill>
                          <a:latin typeface="Calibri"/>
                          <a:ea typeface="Calibri"/>
                          <a:cs typeface="Arial"/>
                        </a:rPr>
                        <a:t>PLANNEN MAKEN</a:t>
                      </a:r>
                      <a:endParaRPr lang="nl-NL" sz="2000" dirty="0">
                        <a:solidFill>
                          <a:schemeClr val="tx1"/>
                        </a:solidFill>
                        <a:latin typeface="Calibri"/>
                        <a:ea typeface="Calibri"/>
                        <a:cs typeface="Arial"/>
                      </a:endParaRPr>
                    </a:p>
                  </a:txBody>
                  <a:tcPr marL="61763" marR="617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00CC00"/>
                    </a:solidFill>
                  </a:tcPr>
                </a:tc>
                <a:tc>
                  <a:txBody>
                    <a:bodyPr/>
                    <a:lstStyle/>
                    <a:p>
                      <a:pPr algn="ctr">
                        <a:lnSpc>
                          <a:spcPct val="115000"/>
                        </a:lnSpc>
                        <a:spcAft>
                          <a:spcPts val="0"/>
                        </a:spcAft>
                      </a:pPr>
                      <a:r>
                        <a:rPr lang="nl-NL" sz="2800" b="1" dirty="0">
                          <a:solidFill>
                            <a:srgbClr val="FFFF00"/>
                          </a:solidFill>
                          <a:latin typeface="Calibri"/>
                          <a:ea typeface="Calibri"/>
                          <a:cs typeface="Arial"/>
                        </a:rPr>
                        <a:t>*</a:t>
                      </a:r>
                      <a:endParaRPr lang="nl-NL" sz="2800" dirty="0">
                        <a:solidFill>
                          <a:srgbClr val="FFFF00"/>
                        </a:solidFill>
                        <a:latin typeface="Calibri"/>
                        <a:ea typeface="Calibri"/>
                        <a:cs typeface="Arial"/>
                      </a:endParaRPr>
                    </a:p>
                  </a:txBody>
                  <a:tcPr marL="61763" marR="617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nSpc>
                          <a:spcPct val="115000"/>
                        </a:lnSpc>
                        <a:spcAft>
                          <a:spcPts val="0"/>
                        </a:spcAft>
                      </a:pPr>
                      <a:r>
                        <a:rPr lang="nl-NL" sz="2000" b="1" dirty="0">
                          <a:solidFill>
                            <a:schemeClr val="tx1"/>
                          </a:solidFill>
                          <a:latin typeface="Calibri"/>
                          <a:ea typeface="Calibri"/>
                          <a:cs typeface="Arial"/>
                        </a:rPr>
                        <a:t>Fase 3</a:t>
                      </a:r>
                      <a:endParaRPr lang="nl-NL" sz="2000" dirty="0">
                        <a:solidFill>
                          <a:schemeClr val="tx1"/>
                        </a:solidFill>
                        <a:latin typeface="Calibri"/>
                        <a:ea typeface="Calibri"/>
                        <a:cs typeface="Arial"/>
                      </a:endParaRPr>
                    </a:p>
                    <a:p>
                      <a:pPr>
                        <a:lnSpc>
                          <a:spcPct val="115000"/>
                        </a:lnSpc>
                        <a:spcAft>
                          <a:spcPts val="0"/>
                        </a:spcAft>
                      </a:pPr>
                      <a:r>
                        <a:rPr lang="nl-NL" sz="2000" b="1" dirty="0">
                          <a:solidFill>
                            <a:schemeClr val="tx1"/>
                          </a:solidFill>
                          <a:latin typeface="Calibri"/>
                          <a:ea typeface="Calibri"/>
                          <a:cs typeface="Arial"/>
                        </a:rPr>
                        <a:t>UITVOEREN</a:t>
                      </a:r>
                      <a:endParaRPr lang="nl-NL" sz="2000" dirty="0">
                        <a:solidFill>
                          <a:schemeClr val="tx1"/>
                        </a:solidFill>
                        <a:latin typeface="Calibri"/>
                        <a:ea typeface="Calibri"/>
                        <a:cs typeface="Arial"/>
                      </a:endParaRPr>
                    </a:p>
                  </a:txBody>
                  <a:tcPr marL="61763" marR="617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00B0F0"/>
                    </a:solidFill>
                  </a:tcPr>
                </a:tc>
                <a:tc>
                  <a:txBody>
                    <a:bodyPr/>
                    <a:lstStyle/>
                    <a:p>
                      <a:pPr algn="ctr">
                        <a:lnSpc>
                          <a:spcPct val="115000"/>
                        </a:lnSpc>
                        <a:spcAft>
                          <a:spcPts val="0"/>
                        </a:spcAft>
                      </a:pPr>
                      <a:r>
                        <a:rPr lang="nl-NL" sz="2800" b="1" dirty="0">
                          <a:solidFill>
                            <a:srgbClr val="FFFF00"/>
                          </a:solidFill>
                          <a:latin typeface="Calibri"/>
                          <a:ea typeface="Calibri"/>
                          <a:cs typeface="Arial"/>
                        </a:rPr>
                        <a:t>*</a:t>
                      </a:r>
                      <a:endParaRPr lang="nl-NL" sz="2800" dirty="0">
                        <a:solidFill>
                          <a:srgbClr val="FFFF00"/>
                        </a:solidFill>
                        <a:latin typeface="Calibri"/>
                        <a:ea typeface="Calibri"/>
                        <a:cs typeface="Arial"/>
                      </a:endParaRPr>
                    </a:p>
                  </a:txBody>
                  <a:tcPr marL="61763" marR="617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nSpc>
                          <a:spcPct val="115000"/>
                        </a:lnSpc>
                        <a:spcAft>
                          <a:spcPts val="0"/>
                        </a:spcAft>
                      </a:pPr>
                      <a:r>
                        <a:rPr lang="nl-NL" sz="2000" b="1" dirty="0">
                          <a:solidFill>
                            <a:schemeClr val="tx1"/>
                          </a:solidFill>
                          <a:latin typeface="Calibri"/>
                          <a:ea typeface="Calibri"/>
                          <a:cs typeface="Arial"/>
                        </a:rPr>
                        <a:t>Fase 4</a:t>
                      </a:r>
                      <a:endParaRPr lang="nl-NL" sz="2000" dirty="0">
                        <a:solidFill>
                          <a:schemeClr val="tx1"/>
                        </a:solidFill>
                        <a:latin typeface="Calibri"/>
                        <a:ea typeface="Calibri"/>
                        <a:cs typeface="Arial"/>
                      </a:endParaRPr>
                    </a:p>
                    <a:p>
                      <a:pPr>
                        <a:lnSpc>
                          <a:spcPct val="115000"/>
                        </a:lnSpc>
                        <a:spcAft>
                          <a:spcPts val="0"/>
                        </a:spcAft>
                      </a:pPr>
                      <a:r>
                        <a:rPr lang="nl-NL" sz="2000" b="1" dirty="0">
                          <a:solidFill>
                            <a:schemeClr val="tx1"/>
                          </a:solidFill>
                          <a:latin typeface="Calibri"/>
                          <a:ea typeface="Calibri"/>
                          <a:cs typeface="Arial"/>
                        </a:rPr>
                        <a:t>AFSLUITEN</a:t>
                      </a:r>
                      <a:endParaRPr lang="nl-NL" sz="2000" dirty="0">
                        <a:solidFill>
                          <a:schemeClr val="tx1"/>
                        </a:solidFill>
                        <a:latin typeface="Calibri"/>
                        <a:ea typeface="Calibri"/>
                        <a:cs typeface="Arial"/>
                      </a:endParaRPr>
                    </a:p>
                  </a:txBody>
                  <a:tcPr marL="61763" marR="617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CC00CC"/>
                    </a:solidFill>
                  </a:tcPr>
                </a:tc>
                <a:tc>
                  <a:txBody>
                    <a:bodyPr/>
                    <a:lstStyle/>
                    <a:p>
                      <a:pPr algn="ctr">
                        <a:lnSpc>
                          <a:spcPct val="115000"/>
                        </a:lnSpc>
                        <a:spcAft>
                          <a:spcPts val="0"/>
                        </a:spcAft>
                      </a:pPr>
                      <a:endParaRPr lang="nl-NL" sz="1400">
                        <a:latin typeface="Calibri"/>
                        <a:ea typeface="Calibri"/>
                        <a:cs typeface="Arial"/>
                      </a:endParaRPr>
                    </a:p>
                  </a:txBody>
                  <a:tcPr marL="61763" marR="617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extLst>
                  <a:ext uri="{0D108BD9-81ED-4DB2-BD59-A6C34878D82A}">
                    <a16:rowId xmlns:a16="http://schemas.microsoft.com/office/drawing/2014/main" val="10001"/>
                  </a:ext>
                </a:extLst>
              </a:tr>
              <a:tr h="1774146">
                <a:tc>
                  <a:txBody>
                    <a:bodyPr/>
                    <a:lstStyle/>
                    <a:p>
                      <a:pPr algn="ctr">
                        <a:lnSpc>
                          <a:spcPct val="115000"/>
                        </a:lnSpc>
                        <a:spcAft>
                          <a:spcPts val="0"/>
                        </a:spcAft>
                      </a:pPr>
                      <a:endParaRPr lang="nl-NL" sz="1400">
                        <a:latin typeface="Calibri"/>
                        <a:ea typeface="Calibri"/>
                        <a:cs typeface="Arial"/>
                      </a:endParaRPr>
                    </a:p>
                  </a:txBody>
                  <a:tcPr marL="61763" marR="617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nSpc>
                          <a:spcPct val="115000"/>
                        </a:lnSpc>
                        <a:spcAft>
                          <a:spcPts val="0"/>
                        </a:spcAft>
                      </a:pPr>
                      <a:r>
                        <a:rPr lang="nl-NL" sz="2000" b="1" dirty="0">
                          <a:solidFill>
                            <a:schemeClr val="tx1"/>
                          </a:solidFill>
                          <a:latin typeface="Calibri"/>
                          <a:ea typeface="Calibri"/>
                          <a:cs typeface="Arial"/>
                        </a:rPr>
                        <a:t>Product</a:t>
                      </a:r>
                      <a:endParaRPr lang="nl-NL" sz="2000" dirty="0">
                        <a:solidFill>
                          <a:schemeClr val="tx1"/>
                        </a:solidFill>
                        <a:latin typeface="Calibri"/>
                        <a:ea typeface="Calibri"/>
                        <a:cs typeface="Arial"/>
                      </a:endParaRPr>
                    </a:p>
                    <a:p>
                      <a:pPr>
                        <a:lnSpc>
                          <a:spcPct val="115000"/>
                        </a:lnSpc>
                        <a:spcAft>
                          <a:spcPts val="0"/>
                        </a:spcAft>
                      </a:pPr>
                      <a:r>
                        <a:rPr lang="nl-NL" sz="2000" dirty="0">
                          <a:solidFill>
                            <a:schemeClr val="tx1"/>
                          </a:solidFill>
                          <a:latin typeface="Calibri"/>
                          <a:ea typeface="Calibri"/>
                          <a:cs typeface="Arial"/>
                        </a:rPr>
                        <a:t>Projectvoorstel</a:t>
                      </a:r>
                    </a:p>
                  </a:txBody>
                  <a:tcPr marL="61763" marR="617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FFFF00"/>
                    </a:solidFill>
                  </a:tcPr>
                </a:tc>
                <a:tc>
                  <a:txBody>
                    <a:bodyPr/>
                    <a:lstStyle/>
                    <a:p>
                      <a:pPr algn="ctr">
                        <a:lnSpc>
                          <a:spcPct val="115000"/>
                        </a:lnSpc>
                        <a:spcAft>
                          <a:spcPts val="0"/>
                        </a:spcAft>
                      </a:pPr>
                      <a:endParaRPr lang="nl-NL" sz="1400" dirty="0">
                        <a:latin typeface="Calibri"/>
                        <a:ea typeface="Calibri"/>
                        <a:cs typeface="Arial"/>
                      </a:endParaRPr>
                    </a:p>
                  </a:txBody>
                  <a:tcPr marL="61763" marR="617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nSpc>
                          <a:spcPct val="115000"/>
                        </a:lnSpc>
                        <a:spcAft>
                          <a:spcPts val="0"/>
                        </a:spcAft>
                      </a:pPr>
                      <a:r>
                        <a:rPr lang="nl-NL" sz="2000" b="1" dirty="0">
                          <a:solidFill>
                            <a:schemeClr val="tx1"/>
                          </a:solidFill>
                          <a:latin typeface="Calibri"/>
                          <a:ea typeface="Calibri"/>
                          <a:cs typeface="Arial"/>
                        </a:rPr>
                        <a:t>Product</a:t>
                      </a:r>
                      <a:endParaRPr lang="nl-NL" sz="2000" dirty="0">
                        <a:solidFill>
                          <a:schemeClr val="tx1"/>
                        </a:solidFill>
                        <a:latin typeface="Calibri"/>
                        <a:ea typeface="Calibri"/>
                        <a:cs typeface="Arial"/>
                      </a:endParaRPr>
                    </a:p>
                    <a:p>
                      <a:pPr>
                        <a:lnSpc>
                          <a:spcPct val="115000"/>
                        </a:lnSpc>
                        <a:spcAft>
                          <a:spcPts val="0"/>
                        </a:spcAft>
                      </a:pPr>
                      <a:r>
                        <a:rPr lang="nl-NL" sz="2000" dirty="0">
                          <a:solidFill>
                            <a:schemeClr val="tx1"/>
                          </a:solidFill>
                          <a:latin typeface="Calibri"/>
                          <a:ea typeface="Calibri"/>
                          <a:cs typeface="Arial"/>
                        </a:rPr>
                        <a:t>Projectplan</a:t>
                      </a:r>
                    </a:p>
                  </a:txBody>
                  <a:tcPr marL="61763" marR="617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00CC00"/>
                    </a:solidFill>
                  </a:tcPr>
                </a:tc>
                <a:tc>
                  <a:txBody>
                    <a:bodyPr/>
                    <a:lstStyle/>
                    <a:p>
                      <a:pPr algn="ctr">
                        <a:lnSpc>
                          <a:spcPct val="115000"/>
                        </a:lnSpc>
                        <a:spcAft>
                          <a:spcPts val="0"/>
                        </a:spcAft>
                      </a:pPr>
                      <a:endParaRPr lang="nl-NL" sz="1400">
                        <a:latin typeface="Calibri"/>
                        <a:ea typeface="Calibri"/>
                        <a:cs typeface="Arial"/>
                      </a:endParaRPr>
                    </a:p>
                  </a:txBody>
                  <a:tcPr marL="61763" marR="617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nSpc>
                          <a:spcPct val="115000"/>
                        </a:lnSpc>
                        <a:spcAft>
                          <a:spcPts val="0"/>
                        </a:spcAft>
                      </a:pPr>
                      <a:r>
                        <a:rPr lang="nl-NL" sz="2000" b="1" dirty="0">
                          <a:solidFill>
                            <a:schemeClr val="tx1"/>
                          </a:solidFill>
                          <a:latin typeface="Calibri"/>
                          <a:ea typeface="Calibri"/>
                          <a:cs typeface="Arial"/>
                        </a:rPr>
                        <a:t>Product</a:t>
                      </a:r>
                      <a:endParaRPr lang="nl-NL" sz="2000" dirty="0">
                        <a:solidFill>
                          <a:schemeClr val="tx1"/>
                        </a:solidFill>
                        <a:latin typeface="Calibri"/>
                        <a:ea typeface="Calibri"/>
                        <a:cs typeface="Arial"/>
                      </a:endParaRPr>
                    </a:p>
                    <a:p>
                      <a:pPr>
                        <a:lnSpc>
                          <a:spcPct val="115000"/>
                        </a:lnSpc>
                        <a:spcAft>
                          <a:spcPts val="0"/>
                        </a:spcAft>
                      </a:pPr>
                      <a:r>
                        <a:rPr lang="nl-NL" sz="2000" dirty="0">
                          <a:solidFill>
                            <a:schemeClr val="tx1"/>
                          </a:solidFill>
                          <a:latin typeface="Calibri"/>
                          <a:ea typeface="Calibri"/>
                          <a:cs typeface="Arial"/>
                        </a:rPr>
                        <a:t>Rapportages</a:t>
                      </a:r>
                    </a:p>
                  </a:txBody>
                  <a:tcPr marL="61763" marR="617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00B0F0"/>
                    </a:solidFill>
                  </a:tcPr>
                </a:tc>
                <a:tc>
                  <a:txBody>
                    <a:bodyPr/>
                    <a:lstStyle/>
                    <a:p>
                      <a:pPr algn="ctr">
                        <a:lnSpc>
                          <a:spcPct val="115000"/>
                        </a:lnSpc>
                        <a:spcAft>
                          <a:spcPts val="0"/>
                        </a:spcAft>
                      </a:pPr>
                      <a:endParaRPr lang="nl-NL" sz="1400">
                        <a:latin typeface="Calibri"/>
                        <a:ea typeface="Calibri"/>
                        <a:cs typeface="Arial"/>
                      </a:endParaRPr>
                    </a:p>
                  </a:txBody>
                  <a:tcPr marL="61763" marR="617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nSpc>
                          <a:spcPct val="115000"/>
                        </a:lnSpc>
                        <a:spcAft>
                          <a:spcPts val="0"/>
                        </a:spcAft>
                      </a:pPr>
                      <a:r>
                        <a:rPr lang="nl-NL" sz="2000" b="1" dirty="0">
                          <a:solidFill>
                            <a:schemeClr val="tx1"/>
                          </a:solidFill>
                          <a:latin typeface="Calibri"/>
                          <a:ea typeface="Calibri"/>
                          <a:cs typeface="Arial"/>
                        </a:rPr>
                        <a:t>Product</a:t>
                      </a:r>
                      <a:endParaRPr lang="nl-NL" sz="2000" dirty="0">
                        <a:solidFill>
                          <a:schemeClr val="tx1"/>
                        </a:solidFill>
                        <a:latin typeface="Calibri"/>
                        <a:ea typeface="Calibri"/>
                        <a:cs typeface="Arial"/>
                      </a:endParaRPr>
                    </a:p>
                    <a:p>
                      <a:pPr marL="0" marR="0" lvl="0" indent="0" algn="l" defTabSz="914400" rtl="0" eaLnBrk="1" fontAlgn="auto" latinLnBrk="0" hangingPunct="1">
                        <a:lnSpc>
                          <a:spcPct val="115000"/>
                        </a:lnSpc>
                        <a:spcBef>
                          <a:spcPts val="0"/>
                        </a:spcBef>
                        <a:spcAft>
                          <a:spcPts val="0"/>
                        </a:spcAft>
                        <a:buClrTx/>
                        <a:buSzTx/>
                        <a:buFontTx/>
                        <a:buNone/>
                        <a:tabLst/>
                        <a:defRPr/>
                      </a:pPr>
                      <a:r>
                        <a:rPr lang="nl-NL" sz="2000" dirty="0">
                          <a:solidFill>
                            <a:schemeClr val="tx1"/>
                          </a:solidFill>
                          <a:latin typeface="Calibri"/>
                          <a:ea typeface="Calibri"/>
                          <a:cs typeface="Arial"/>
                        </a:rPr>
                        <a:t>Presentatie</a:t>
                      </a:r>
                    </a:p>
                    <a:p>
                      <a:pPr>
                        <a:lnSpc>
                          <a:spcPct val="115000"/>
                        </a:lnSpc>
                        <a:spcAft>
                          <a:spcPts val="0"/>
                        </a:spcAft>
                      </a:pPr>
                      <a:r>
                        <a:rPr lang="nl-NL" sz="2000" dirty="0">
                          <a:solidFill>
                            <a:schemeClr val="tx1"/>
                          </a:solidFill>
                          <a:latin typeface="Calibri"/>
                          <a:ea typeface="Calibri"/>
                          <a:cs typeface="Arial"/>
                        </a:rPr>
                        <a:t>Eindevaluatie</a:t>
                      </a:r>
                    </a:p>
                  </a:txBody>
                  <a:tcPr marL="61763" marR="617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CC00CC"/>
                    </a:solidFill>
                  </a:tcPr>
                </a:tc>
                <a:tc>
                  <a:txBody>
                    <a:bodyPr/>
                    <a:lstStyle/>
                    <a:p>
                      <a:pPr algn="ctr">
                        <a:lnSpc>
                          <a:spcPct val="115000"/>
                        </a:lnSpc>
                        <a:spcAft>
                          <a:spcPts val="0"/>
                        </a:spcAft>
                      </a:pPr>
                      <a:endParaRPr lang="nl-NL" sz="1400">
                        <a:latin typeface="Calibri"/>
                        <a:ea typeface="Calibri"/>
                        <a:cs typeface="Arial"/>
                      </a:endParaRPr>
                    </a:p>
                  </a:txBody>
                  <a:tcPr marL="61763" marR="617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extLst>
                  <a:ext uri="{0D108BD9-81ED-4DB2-BD59-A6C34878D82A}">
                    <a16:rowId xmlns:a16="http://schemas.microsoft.com/office/drawing/2014/main" val="10002"/>
                  </a:ext>
                </a:extLst>
              </a:tr>
              <a:tr h="904218">
                <a:tc gridSpan="9">
                  <a:txBody>
                    <a:bodyPr/>
                    <a:lstStyle/>
                    <a:p>
                      <a:pPr algn="ctr">
                        <a:lnSpc>
                          <a:spcPct val="115000"/>
                        </a:lnSpc>
                        <a:spcAft>
                          <a:spcPts val="0"/>
                        </a:spcAft>
                      </a:pPr>
                      <a:endParaRPr lang="nl-NL" sz="1400" dirty="0">
                        <a:latin typeface="Calibri"/>
                        <a:ea typeface="Calibri"/>
                        <a:cs typeface="Arial"/>
                      </a:endParaRPr>
                    </a:p>
                    <a:p>
                      <a:pPr>
                        <a:lnSpc>
                          <a:spcPct val="115000"/>
                        </a:lnSpc>
                        <a:spcAft>
                          <a:spcPts val="0"/>
                        </a:spcAft>
                      </a:pPr>
                      <a:r>
                        <a:rPr lang="nl-NL" sz="2800" b="1" dirty="0">
                          <a:solidFill>
                            <a:srgbClr val="FFFF00"/>
                          </a:solidFill>
                          <a:latin typeface="Calibri"/>
                          <a:ea typeface="Calibri"/>
                          <a:cs typeface="Arial"/>
                        </a:rPr>
                        <a:t>* </a:t>
                      </a:r>
                      <a:r>
                        <a:rPr lang="nl-NL" sz="2400" b="1" dirty="0">
                          <a:solidFill>
                            <a:srgbClr val="FFFF00"/>
                          </a:solidFill>
                          <a:latin typeface="Calibri"/>
                          <a:ea typeface="Calibri"/>
                          <a:cs typeface="Arial"/>
                        </a:rPr>
                        <a:t>Beslismomenten</a:t>
                      </a:r>
                      <a:r>
                        <a:rPr lang="nl-NL" sz="1400" b="1" dirty="0">
                          <a:latin typeface="Calibri"/>
                          <a:ea typeface="Calibri"/>
                          <a:cs typeface="Arial"/>
                        </a:rPr>
                        <a:t>: Go / No go opdrachtgever (opdrachtgever en/of school)</a:t>
                      </a:r>
                      <a:endParaRPr lang="nl-NL" sz="1400" dirty="0">
                        <a:latin typeface="Calibri"/>
                        <a:ea typeface="Calibri"/>
                        <a:cs typeface="Arial"/>
                      </a:endParaRPr>
                    </a:p>
                  </a:txBody>
                  <a:tcPr marL="61763" marR="617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nl-NL"/>
                    </a:p>
                  </a:txBody>
                  <a:tcPr/>
                </a:tc>
                <a:tc hMerge="1">
                  <a:txBody>
                    <a:bodyPr/>
                    <a:lstStyle/>
                    <a:p>
                      <a:endParaRPr lang="nl-NL"/>
                    </a:p>
                  </a:txBody>
                  <a:tcPr/>
                </a:tc>
                <a:tc hMerge="1">
                  <a:txBody>
                    <a:bodyPr/>
                    <a:lstStyle/>
                    <a:p>
                      <a:endParaRPr lang="nl-NL"/>
                    </a:p>
                  </a:txBody>
                  <a:tcPr/>
                </a:tc>
                <a:tc hMerge="1">
                  <a:txBody>
                    <a:bodyPr/>
                    <a:lstStyle/>
                    <a:p>
                      <a:endParaRPr lang="nl-NL"/>
                    </a:p>
                  </a:txBody>
                  <a:tcPr/>
                </a:tc>
                <a:tc hMerge="1">
                  <a:txBody>
                    <a:bodyPr/>
                    <a:lstStyle/>
                    <a:p>
                      <a:endParaRPr lang="nl-NL"/>
                    </a:p>
                  </a:txBody>
                  <a:tcPr/>
                </a:tc>
                <a:tc hMerge="1">
                  <a:txBody>
                    <a:bodyPr/>
                    <a:lstStyle/>
                    <a:p>
                      <a:endParaRPr lang="nl-NL"/>
                    </a:p>
                  </a:txBody>
                  <a:tcPr/>
                </a:tc>
                <a:tc hMerge="1">
                  <a:txBody>
                    <a:bodyPr/>
                    <a:lstStyle/>
                    <a:p>
                      <a:endParaRPr lang="nl-NL"/>
                    </a:p>
                  </a:txBody>
                  <a:tcPr/>
                </a:tc>
                <a:tc hMerge="1">
                  <a:txBody>
                    <a:bodyPr/>
                    <a:lstStyle/>
                    <a:p>
                      <a:endParaRPr lang="nl-NL"/>
                    </a:p>
                  </a:txBody>
                  <a:tcPr/>
                </a:tc>
                <a:extLst>
                  <a:ext uri="{0D108BD9-81ED-4DB2-BD59-A6C34878D82A}">
                    <a16:rowId xmlns:a16="http://schemas.microsoft.com/office/drawing/2014/main" val="10003"/>
                  </a:ext>
                </a:extLst>
              </a:tr>
            </a:tbl>
          </a:graphicData>
        </a:graphic>
      </p:graphicFrame>
      <p:sp>
        <p:nvSpPr>
          <p:cNvPr id="2063" name="Rectangle 15"/>
          <p:cNvSpPr>
            <a:spLocks noChangeArrowheads="1"/>
          </p:cNvSpPr>
          <p:nvPr/>
        </p:nvSpPr>
        <p:spPr bwMode="auto">
          <a:xfrm>
            <a:off x="1524002" y="1485384"/>
            <a:ext cx="184731"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fontAlgn="base">
              <a:spcBef>
                <a:spcPct val="0"/>
              </a:spcBef>
              <a:spcAft>
                <a:spcPct val="0"/>
              </a:spcAft>
            </a:pPr>
            <a:endParaRPr lang="nl-NL">
              <a:latin typeface="Arial" pitchFamily="34" charset="0"/>
            </a:endParaRPr>
          </a:p>
        </p:txBody>
      </p:sp>
      <p:sp>
        <p:nvSpPr>
          <p:cNvPr id="46083" name="AutoShape 3"/>
          <p:cNvSpPr>
            <a:spLocks noChangeShapeType="1"/>
          </p:cNvSpPr>
          <p:nvPr/>
        </p:nvSpPr>
        <p:spPr bwMode="auto">
          <a:xfrm>
            <a:off x="1450977" y="165100"/>
            <a:ext cx="352425" cy="0"/>
          </a:xfrm>
          <a:prstGeom prst="straightConnector1">
            <a:avLst/>
          </a:prstGeom>
          <a:noFill/>
          <a:ln w="19050">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nl-NL"/>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Afbeelding 1">
            <a:extLst>
              <a:ext uri="{FF2B5EF4-FFF2-40B4-BE49-F238E27FC236}">
                <a16:creationId xmlns:a16="http://schemas.microsoft.com/office/drawing/2014/main" id="{2558EF3D-AD6C-48A6-8297-5B50559F4DD7}"/>
              </a:ext>
            </a:extLst>
          </p:cNvPr>
          <p:cNvPicPr>
            <a:picLocks noChangeAspect="1"/>
          </p:cNvPicPr>
          <p:nvPr/>
        </p:nvPicPr>
        <p:blipFill>
          <a:blip r:embed="rId2"/>
          <a:stretch>
            <a:fillRect/>
          </a:stretch>
        </p:blipFill>
        <p:spPr>
          <a:xfrm>
            <a:off x="3457905" y="3878737"/>
            <a:ext cx="5276190" cy="2514286"/>
          </a:xfrm>
          <a:prstGeom prst="rect">
            <a:avLst/>
          </a:prstGeom>
        </p:spPr>
      </p:pic>
      <p:sp>
        <p:nvSpPr>
          <p:cNvPr id="3" name="Rechthoek 2">
            <a:extLst>
              <a:ext uri="{FF2B5EF4-FFF2-40B4-BE49-F238E27FC236}">
                <a16:creationId xmlns:a16="http://schemas.microsoft.com/office/drawing/2014/main" id="{7398A433-F2EA-4942-91C6-2C40036C8B6C}"/>
              </a:ext>
            </a:extLst>
          </p:cNvPr>
          <p:cNvSpPr/>
          <p:nvPr/>
        </p:nvSpPr>
        <p:spPr>
          <a:xfrm>
            <a:off x="2100262" y="698399"/>
            <a:ext cx="9382125" cy="3046988"/>
          </a:xfrm>
          <a:prstGeom prst="rect">
            <a:avLst/>
          </a:prstGeom>
        </p:spPr>
        <p:txBody>
          <a:bodyPr wrap="square">
            <a:spAutoFit/>
          </a:bodyPr>
          <a:lstStyle/>
          <a:p>
            <a:r>
              <a:rPr lang="nl-NL" sz="2400" b="1" dirty="0"/>
              <a:t>Opdracht voor in de les:</a:t>
            </a:r>
          </a:p>
          <a:p>
            <a:endParaRPr lang="nl-NL" sz="2400" b="1" dirty="0"/>
          </a:p>
          <a:p>
            <a:endParaRPr lang="nl-NL" sz="2400" b="1" dirty="0"/>
          </a:p>
          <a:p>
            <a:r>
              <a:rPr lang="nl-NL" sz="2400" dirty="0"/>
              <a:t>Lees rustig en geconcentreerd de </a:t>
            </a:r>
            <a:r>
              <a:rPr lang="nl-NL" sz="2400" b="1" dirty="0"/>
              <a:t>studiehandleiding</a:t>
            </a:r>
            <a:r>
              <a:rPr lang="nl-NL" sz="2400" dirty="0"/>
              <a:t> door!</a:t>
            </a:r>
          </a:p>
          <a:p>
            <a:endParaRPr lang="nl-NL" sz="2400" dirty="0"/>
          </a:p>
          <a:p>
            <a:r>
              <a:rPr lang="nl-NL" sz="2400" dirty="0"/>
              <a:t>Tijd: 10 minuten</a:t>
            </a:r>
          </a:p>
          <a:p>
            <a:endParaRPr lang="nl-NL" sz="2400" dirty="0"/>
          </a:p>
          <a:p>
            <a:r>
              <a:rPr lang="nl-NL" sz="2400" dirty="0"/>
              <a:t>Daarna tijd voor vragen!</a:t>
            </a:r>
          </a:p>
        </p:txBody>
      </p:sp>
    </p:spTree>
    <p:extLst>
      <p:ext uri="{BB962C8B-B14F-4D97-AF65-F5344CB8AC3E}">
        <p14:creationId xmlns:p14="http://schemas.microsoft.com/office/powerpoint/2010/main" val="227032274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2" name="Titel 1"/>
          <p:cNvSpPr>
            <a:spLocks noGrp="1"/>
          </p:cNvSpPr>
          <p:nvPr>
            <p:ph type="title"/>
          </p:nvPr>
        </p:nvSpPr>
        <p:spPr>
          <a:xfrm>
            <a:off x="653145" y="609599"/>
            <a:ext cx="3364378" cy="5606143"/>
          </a:xfrm>
        </p:spPr>
        <p:txBody>
          <a:bodyPr>
            <a:normAutofit/>
          </a:bodyPr>
          <a:lstStyle/>
          <a:p>
            <a:r>
              <a:rPr lang="nl-NL" sz="4800" dirty="0"/>
              <a:t>Opdracht</a:t>
            </a:r>
            <a:br>
              <a:rPr lang="nl-NL" sz="4800" dirty="0"/>
            </a:br>
            <a:r>
              <a:rPr lang="nl-NL" sz="4800" dirty="0"/>
              <a:t>voor vandaag:</a:t>
            </a:r>
          </a:p>
        </p:txBody>
      </p:sp>
      <p:graphicFrame>
        <p:nvGraphicFramePr>
          <p:cNvPr id="5" name="Tijdelijke aanduiding voor inhoud 2">
            <a:extLst>
              <a:ext uri="{FF2B5EF4-FFF2-40B4-BE49-F238E27FC236}">
                <a16:creationId xmlns:a16="http://schemas.microsoft.com/office/drawing/2014/main" id="{D490EAB2-3AAA-4DE6-ABF6-9593D9B48BF6}"/>
              </a:ext>
            </a:extLst>
          </p:cNvPr>
          <p:cNvGraphicFramePr>
            <a:graphicFrameLocks noGrp="1"/>
          </p:cNvGraphicFramePr>
          <p:nvPr>
            <p:ph idx="1"/>
            <p:extLst/>
          </p:nvPr>
        </p:nvGraphicFramePr>
        <p:xfrm>
          <a:off x="4545013" y="1199858"/>
          <a:ext cx="6451943" cy="446788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298595330"/>
      </p:ext>
    </p:extLst>
  </p:cSld>
  <p:clrMapOvr>
    <a:masterClrMapping/>
  </p:clrMapOvr>
</p:sld>
</file>

<file path=ppt/theme/theme1.xml><?xml version="1.0" encoding="utf-8"?>
<a:theme xmlns:a="http://schemas.openxmlformats.org/drawingml/2006/main" name="Basis">
  <a:themeElements>
    <a:clrScheme name="Basis">
      <a:dk1>
        <a:srgbClr val="000000"/>
      </a:dk1>
      <a:lt1>
        <a:srgbClr val="FFFFFF"/>
      </a:lt1>
      <a:dk2>
        <a:srgbClr val="565349"/>
      </a:dk2>
      <a:lt2>
        <a:srgbClr val="DDDDDD"/>
      </a:lt2>
      <a:accent1>
        <a:srgbClr val="A6B727"/>
      </a:accent1>
      <a:accent2>
        <a:srgbClr val="DF5327"/>
      </a:accent2>
      <a:accent3>
        <a:srgbClr val="FE9E00"/>
      </a:accent3>
      <a:accent4>
        <a:srgbClr val="418AB3"/>
      </a:accent4>
      <a:accent5>
        <a:srgbClr val="D7D447"/>
      </a:accent5>
      <a:accent6>
        <a:srgbClr val="818183"/>
      </a:accent6>
      <a:hlink>
        <a:srgbClr val="F59E00"/>
      </a:hlink>
      <a:folHlink>
        <a:srgbClr val="B2B2B2"/>
      </a:folHlink>
    </a:clrScheme>
    <a:fontScheme name="Basis">
      <a:majorFont>
        <a:latin typeface="Corbel" panose="020B0503020204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rbel" panose="020B0503020204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Basis">
      <a:fillStyleLst>
        <a:solidFill>
          <a:schemeClr val="phClr"/>
        </a:solidFill>
        <a:solidFill>
          <a:schemeClr val="phClr">
            <a:tint val="55000"/>
            <a:satMod val="130000"/>
          </a:schemeClr>
        </a:solidFill>
        <a:gradFill rotWithShape="1">
          <a:gsLst>
            <a:gs pos="0">
              <a:schemeClr val="phClr"/>
            </a:gs>
            <a:gs pos="90000">
              <a:schemeClr val="phClr">
                <a:shade val="100000"/>
                <a:satMod val="105000"/>
              </a:schemeClr>
            </a:gs>
            <a:gs pos="100000">
              <a:schemeClr val="phClr">
                <a:shade val="80000"/>
                <a:satMod val="120000"/>
              </a:schemeClr>
            </a:gs>
          </a:gsLst>
          <a:path path="circle">
            <a:fillToRect l="100000" t="100000" r="100000" b="100000"/>
          </a:path>
        </a:gradFill>
      </a:fillStyleLst>
      <a:lnStyleLst>
        <a:ln w="10000" cap="flat" cmpd="sng" algn="ctr">
          <a:solidFill>
            <a:schemeClr val="phClr"/>
          </a:solidFill>
          <a:prstDash val="solid"/>
        </a:ln>
        <a:ln w="19050" cap="flat" cmpd="sng" algn="ctr">
          <a:solidFill>
            <a:schemeClr val="phClr"/>
          </a:solidFill>
          <a:prstDash val="solid"/>
        </a:ln>
        <a:ln w="53975" cap="flat" cmpd="dbl"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38100" dist="25400" dir="5400000" rotWithShape="0">
              <a:srgbClr val="000000">
                <a:alpha val="45000"/>
              </a:srgbClr>
            </a:outerShdw>
          </a:effectLst>
          <a:scene3d>
            <a:camera prst="orthographicFront">
              <a:rot lat="0" lon="0" rev="0"/>
            </a:camera>
            <a:lightRig rig="brightRoom" dir="t"/>
          </a:scene3d>
          <a:sp3d extrusionH="12700" contourW="25400" prstMaterial="flat">
            <a:bevelT w="63500" h="152400" prst="angle"/>
            <a:contourClr>
              <a:schemeClr val="phClr">
                <a:shade val="27000"/>
                <a:satMod val="120000"/>
              </a:schemeClr>
            </a:contourClr>
          </a:sp3d>
        </a:effectStyle>
      </a:effectStyleLst>
      <a:bgFillStyleLst>
        <a:solidFill>
          <a:schemeClr val="phClr"/>
        </a:solidFill>
        <a:solidFill>
          <a:schemeClr val="phClr">
            <a:tint val="95000"/>
            <a:shade val="95000"/>
            <a:satMod val="140000"/>
          </a:schemeClr>
        </a:solidFill>
        <a:solidFill>
          <a:schemeClr val="phClr">
            <a:tint val="90000"/>
            <a:shade val="85000"/>
            <a:satMod val="160000"/>
            <a:lumMod val="110000"/>
          </a:schemeClr>
        </a:solidFill>
      </a:bgFillStyleLst>
    </a:fmtScheme>
  </a:themeElements>
  <a:objectDefaults/>
  <a:extraClrSchemeLst/>
  <a:extLst>
    <a:ext uri="{05A4C25C-085E-4340-85A3-A5531E510DB2}">
      <thm15:themeFamily xmlns:thm15="http://schemas.microsoft.com/office/thememl/2012/main" name="Basis" id="{5665723A-49BA-4B57-8411-A56F8F207965}" vid="{90E45F77-AEFC-46EF-A7C1-5B338C297B02}"/>
    </a:ext>
  </a:extLst>
</a:theme>
</file>

<file path=ppt/theme/theme2.xml><?xml version="1.0" encoding="utf-8"?>
<a:theme xmlns:a="http://schemas.openxmlformats.org/drawingml/2006/main" name="Kantoorth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3C1429BF1A67E641B09F2EAAF27E91D3" ma:contentTypeVersion="12" ma:contentTypeDescription="Een nieuw document maken." ma:contentTypeScope="" ma:versionID="4291d71a0b444373c70db0e2359280b1">
  <xsd:schema xmlns:xsd="http://www.w3.org/2001/XMLSchema" xmlns:xs="http://www.w3.org/2001/XMLSchema" xmlns:p="http://schemas.microsoft.com/office/2006/metadata/properties" xmlns:ns3="ee5ad45f-5c26-4269-94b9-a38f6ca33220" xmlns:ns4="f0c2a196-fb86-4a80-b53b-494531e97d44" targetNamespace="http://schemas.microsoft.com/office/2006/metadata/properties" ma:root="true" ma:fieldsID="c1c358b9f33173bc688a3c18d7c26f14" ns3:_="" ns4:_="">
    <xsd:import namespace="ee5ad45f-5c26-4269-94b9-a38f6ca33220"/>
    <xsd:import namespace="f0c2a196-fb86-4a80-b53b-494531e97d44"/>
    <xsd:element name="properties">
      <xsd:complexType>
        <xsd:sequence>
          <xsd:element name="documentManagement">
            <xsd:complexType>
              <xsd:all>
                <xsd:element ref="ns3:MediaServiceMetadata" minOccurs="0"/>
                <xsd:element ref="ns3:MediaServiceFastMetadata" minOccurs="0"/>
                <xsd:element ref="ns3:MediaServiceDateTaken" minOccurs="0"/>
                <xsd:element ref="ns3:MediaServiceAutoTags" minOccurs="0"/>
                <xsd:element ref="ns3:MediaServiceOCR" minOccurs="0"/>
                <xsd:element ref="ns3:MediaServiceGenerationTime" minOccurs="0"/>
                <xsd:element ref="ns3:MediaServiceEventHashCode" minOccurs="0"/>
                <xsd:element ref="ns4:SharedWithUsers" minOccurs="0"/>
                <xsd:element ref="ns4:SharedWithDetails" minOccurs="0"/>
                <xsd:element ref="ns4:SharingHintHash" minOccurs="0"/>
                <xsd:element ref="ns3:MediaServiceAutoKeyPoints" minOccurs="0"/>
                <xsd:element ref="ns3: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e5ad45f-5c26-4269-94b9-a38f6ca33220"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Tags" ma:internalName="MediaServiceAutoTags" ma:readOnly="true">
      <xsd:simpleType>
        <xsd:restriction base="dms:Text"/>
      </xsd:simpleType>
    </xsd:element>
    <xsd:element name="MediaServiceOCR" ma:index="12" nillable="true" ma:displayName="Extracted Text" ma:internalName="MediaServiceOCR" ma:readOnly="true">
      <xsd:simpleType>
        <xsd:restriction base="dms:Note">
          <xsd:maxLength value="255"/>
        </xsd:restriction>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f0c2a196-fb86-4a80-b53b-494531e97d44" elementFormDefault="qualified">
    <xsd:import namespace="http://schemas.microsoft.com/office/2006/documentManagement/types"/>
    <xsd:import namespace="http://schemas.microsoft.com/office/infopath/2007/PartnerControls"/>
    <xsd:element name="SharedWithUsers" ma:index="15" nillable="true" ma:displayName="Gedeeld met"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6" nillable="true" ma:displayName="Gedeeld met details" ma:internalName="SharedWithDetails" ma:readOnly="true">
      <xsd:simpleType>
        <xsd:restriction base="dms:Note">
          <xsd:maxLength value="255"/>
        </xsd:restriction>
      </xsd:simpleType>
    </xsd:element>
    <xsd:element name="SharingHintHash" ma:index="17" nillable="true" ma:displayName="Hint-hash delen"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oudstype"/>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191BEE2D-2D6F-4E13-A468-68D241A9EDCD}">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ee5ad45f-5c26-4269-94b9-a38f6ca33220"/>
    <ds:schemaRef ds:uri="f0c2a196-fb86-4a80-b53b-494531e97d44"/>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1A7E6AB0-B276-4F7A-8DED-3A5DBF5C24EC}">
  <ds:schemaRefs>
    <ds:schemaRef ds:uri="http://schemas.microsoft.com/sharepoint/v3/contenttype/forms"/>
  </ds:schemaRefs>
</ds:datastoreItem>
</file>

<file path=customXml/itemProps3.xml><?xml version="1.0" encoding="utf-8"?>
<ds:datastoreItem xmlns:ds="http://schemas.openxmlformats.org/officeDocument/2006/customXml" ds:itemID="{E1422445-6051-4D1D-B40A-81EF26770644}">
  <ds:schemaRefs>
    <ds:schemaRef ds:uri="http://purl.org/dc/elements/1.1/"/>
    <ds:schemaRef ds:uri="http://schemas.openxmlformats.org/package/2006/metadata/core-properties"/>
    <ds:schemaRef ds:uri="http://schemas.microsoft.com/office/infopath/2007/PartnerControls"/>
    <ds:schemaRef ds:uri="http://schemas.microsoft.com/office/2006/metadata/properties"/>
    <ds:schemaRef ds:uri="http://schemas.microsoft.com/office/2006/documentManagement/types"/>
    <ds:schemaRef ds:uri="http://purl.org/dc/dcmitype/"/>
    <ds:schemaRef ds:uri="http://purl.org/dc/terms/"/>
    <ds:schemaRef ds:uri="http://www.w3.org/XML/1998/namespace"/>
    <ds:schemaRef ds:uri="f0c2a196-fb86-4a80-b53b-494531e97d44"/>
    <ds:schemaRef ds:uri="ee5ad45f-5c26-4269-94b9-a38f6ca33220"/>
  </ds:schemaRefs>
</ds:datastoreItem>
</file>

<file path=docProps/app.xml><?xml version="1.0" encoding="utf-8"?>
<Properties xmlns="http://schemas.openxmlformats.org/officeDocument/2006/extended-properties" xmlns:vt="http://schemas.openxmlformats.org/officeDocument/2006/docPropsVTypes">
  <TotalTime>19</TotalTime>
  <Words>291</Words>
  <Application>Microsoft Office PowerPoint</Application>
  <PresentationFormat>Breedbeeld</PresentationFormat>
  <Paragraphs>72</Paragraphs>
  <Slides>8</Slides>
  <Notes>2</Notes>
  <HiddenSlides>0</HiddenSlides>
  <MMClips>0</MMClips>
  <ScaleCrop>false</ScaleCrop>
  <HeadingPairs>
    <vt:vector size="6" baseType="variant">
      <vt:variant>
        <vt:lpstr>Gebruikte lettertypen</vt:lpstr>
      </vt:variant>
      <vt:variant>
        <vt:i4>3</vt:i4>
      </vt:variant>
      <vt:variant>
        <vt:lpstr>Thema</vt:lpstr>
      </vt:variant>
      <vt:variant>
        <vt:i4>1</vt:i4>
      </vt:variant>
      <vt:variant>
        <vt:lpstr>Diatitels</vt:lpstr>
      </vt:variant>
      <vt:variant>
        <vt:i4>8</vt:i4>
      </vt:variant>
    </vt:vector>
  </HeadingPairs>
  <TitlesOfParts>
    <vt:vector size="12" baseType="lpstr">
      <vt:lpstr>Arial</vt:lpstr>
      <vt:lpstr>Calibri</vt:lpstr>
      <vt:lpstr>Corbel</vt:lpstr>
      <vt:lpstr>Basis</vt:lpstr>
      <vt:lpstr>Afstudeer-project</vt:lpstr>
      <vt:lpstr>PowerPoint-presentatie</vt:lpstr>
      <vt:lpstr>PowerPoint-presentatie</vt:lpstr>
      <vt:lpstr> Definitie project</vt:lpstr>
      <vt:lpstr>PowerPoint-presentatie</vt:lpstr>
      <vt:lpstr> Vier fasen, drie beslismomenten</vt:lpstr>
      <vt:lpstr>PowerPoint-presentatie</vt:lpstr>
      <vt:lpstr>Opdracht voor vandaag:</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Afstudeer-project</dc:title>
  <dc:creator>Mariëlle  Huisman</dc:creator>
  <cp:lastModifiedBy>Mariëlle  Huisman</cp:lastModifiedBy>
  <cp:revision>1</cp:revision>
  <dcterms:created xsi:type="dcterms:W3CDTF">2020-02-11T10:29:53Z</dcterms:created>
  <dcterms:modified xsi:type="dcterms:W3CDTF">2020-02-11T10:48:53Z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0x0101003C1429BF1A67E641B09F2EAAF27E91D3</vt:lpwstr>
  </property>
</Properties>
</file>