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Stijl, gemiddeld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3296810-A885-4BE3-A3E7-6D5BEEA58F35}" styleName="Stijl, gemiddeld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D03447BB-5D67-496B-8E87-E561075AD55C}" styleName="Stijl, donker 1 - Accent 3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wholeTbl>
    <a:band1H>
      <a:tcStyle>
        <a:tcBdr/>
        <a:fill>
          <a:solidFill>
            <a:schemeClr val="accent3">
              <a:shade val="60000"/>
            </a:schemeClr>
          </a:solidFill>
        </a:fill>
      </a:tcStyle>
    </a:band1H>
    <a:band1V>
      <a:tcStyle>
        <a:tcBdr/>
        <a:fill>
          <a:solidFill>
            <a:schemeClr val="accent3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3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3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3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2D5ABB26-0587-4C30-8999-92F81FD0307C}" styleName="Geen stijl, geen ras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301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AAFD25-631A-4B8D-97DD-3ED68CDEF26A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052577-0A0F-4584-B1CF-23DFF51A2C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777121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mtClean="0"/>
              <a:t>G1a 8  </a:t>
            </a:r>
            <a:r>
              <a:rPr lang="nl-NL" dirty="0" smtClean="0"/>
              <a:t>okt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D4322C-500C-4DF2-A874-8CE988538A86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35566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96048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056432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95062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8762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23727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2286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77435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38744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91369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94014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73401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4158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827584" y="1340768"/>
            <a:ext cx="7776864" cy="4608511"/>
          </a:xfrm>
        </p:spPr>
        <p:txBody>
          <a:bodyPr>
            <a:noAutofit/>
          </a:bodyPr>
          <a:lstStyle/>
          <a:p>
            <a:endParaRPr lang="nl-NL" sz="2400" dirty="0" smtClean="0">
              <a:latin typeface="+mj-lt"/>
              <a:cs typeface="Arial" pitchFamily="34" charset="0"/>
            </a:endParaRPr>
          </a:p>
          <a:p>
            <a:r>
              <a:rPr lang="nl-NL" sz="2800" dirty="0" smtClean="0">
                <a:latin typeface="+mj-lt"/>
                <a:cs typeface="Arial" pitchFamily="34" charset="0"/>
              </a:rPr>
              <a:t>Namen van mensen, dieren, planten en dingen, maar ook abstracte begrippen. Je kunt er </a:t>
            </a:r>
            <a:r>
              <a:rPr lang="nl-NL" sz="2800" b="1" dirty="0" smtClean="0">
                <a:latin typeface="+mj-lt"/>
                <a:cs typeface="Arial" pitchFamily="34" charset="0"/>
              </a:rPr>
              <a:t>de</a:t>
            </a:r>
            <a:r>
              <a:rPr lang="nl-NL" sz="2800" dirty="0" smtClean="0">
                <a:latin typeface="+mj-lt"/>
                <a:cs typeface="Arial" pitchFamily="34" charset="0"/>
              </a:rPr>
              <a:t> of </a:t>
            </a:r>
            <a:r>
              <a:rPr lang="nl-NL" sz="2800" b="1" dirty="0" smtClean="0">
                <a:latin typeface="+mj-lt"/>
                <a:cs typeface="Arial" pitchFamily="34" charset="0"/>
              </a:rPr>
              <a:t>het</a:t>
            </a:r>
            <a:r>
              <a:rPr lang="nl-NL" sz="2800" dirty="0" smtClean="0">
                <a:latin typeface="+mj-lt"/>
                <a:cs typeface="Arial" pitchFamily="34" charset="0"/>
              </a:rPr>
              <a:t> voor zetten.</a:t>
            </a:r>
          </a:p>
          <a:p>
            <a:r>
              <a:rPr lang="nl-NL" sz="2800" dirty="0" smtClean="0">
                <a:latin typeface="+mj-lt"/>
                <a:cs typeface="Arial" pitchFamily="34" charset="0"/>
              </a:rPr>
              <a:t>Een bijzondere vorm van zelfstandige naamwoorden zijn de </a:t>
            </a:r>
            <a:r>
              <a:rPr lang="nl-NL" sz="2800" b="1" dirty="0" smtClean="0">
                <a:latin typeface="+mj-lt"/>
                <a:cs typeface="Arial" pitchFamily="34" charset="0"/>
              </a:rPr>
              <a:t>eigennamen</a:t>
            </a:r>
            <a:r>
              <a:rPr lang="nl-NL" sz="2800" dirty="0" smtClean="0">
                <a:latin typeface="+mj-lt"/>
                <a:cs typeface="Arial" pitchFamily="34" charset="0"/>
              </a:rPr>
              <a:t> : </a:t>
            </a:r>
          </a:p>
          <a:p>
            <a:pPr marL="0" indent="0">
              <a:buNone/>
            </a:pPr>
            <a:r>
              <a:rPr lang="nl-NL" sz="2800" dirty="0">
                <a:latin typeface="+mj-lt"/>
                <a:cs typeface="Arial" pitchFamily="34" charset="0"/>
              </a:rPr>
              <a:t>	</a:t>
            </a:r>
            <a:r>
              <a:rPr lang="nl-NL" sz="2800" i="1" dirty="0" smtClean="0">
                <a:latin typeface="+mj-lt"/>
                <a:cs typeface="Arial" pitchFamily="34" charset="0"/>
              </a:rPr>
              <a:t>Frans, Frits, Bente, Frankrijk, Noord-Brabant</a:t>
            </a:r>
          </a:p>
          <a:p>
            <a:pPr marL="109728" indent="0">
              <a:buNone/>
            </a:pPr>
            <a:r>
              <a:rPr lang="nl-NL" sz="2400" dirty="0" smtClean="0">
                <a:latin typeface="+mj-lt"/>
                <a:cs typeface="Arial" pitchFamily="34" charset="0"/>
              </a:rPr>
              <a:t>	</a:t>
            </a:r>
            <a:endParaRPr lang="nl-NL" sz="2400" i="1" dirty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endParaRPr lang="nl-NL" sz="24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b="1" dirty="0">
                <a:latin typeface="+mj-lt"/>
                <a:cs typeface="Arial" pitchFamily="34" charset="0"/>
              </a:rPr>
              <a:t>	</a:t>
            </a:r>
            <a:r>
              <a:rPr lang="nl-NL" sz="2400" b="1" dirty="0" smtClean="0">
                <a:latin typeface="+mj-lt"/>
                <a:cs typeface="Arial" pitchFamily="34" charset="0"/>
              </a:rPr>
              <a:t>	  </a:t>
            </a:r>
            <a:endParaRPr lang="nl-NL" sz="2000" b="1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</a:rPr>
              <a:t>	</a:t>
            </a:r>
            <a:endParaRPr lang="nl-NL" sz="24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</a:rPr>
              <a:t>	</a:t>
            </a:r>
            <a:r>
              <a:rPr lang="nl-NL" sz="2400" dirty="0" smtClean="0">
                <a:latin typeface="+mj-lt"/>
                <a:cs typeface="Arial" pitchFamily="34" charset="0"/>
              </a:rPr>
              <a:t>		</a:t>
            </a:r>
          </a:p>
          <a:p>
            <a:pPr marL="393192" lvl="1" indent="0">
              <a:buNone/>
            </a:pPr>
            <a:endParaRPr lang="nl-NL" sz="2000" dirty="0" smtClean="0">
              <a:latin typeface="+mj-lt"/>
              <a:cs typeface="Arial" pitchFamily="34" charset="0"/>
            </a:endParaRPr>
          </a:p>
          <a:p>
            <a:pPr lvl="1"/>
            <a:endParaRPr lang="nl-NL" sz="2000" dirty="0" smtClean="0">
              <a:latin typeface="+mj-lt"/>
              <a:cs typeface="Arial" pitchFamily="34" charset="0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539552" y="260648"/>
            <a:ext cx="8229600" cy="1008112"/>
          </a:xfrm>
          <a:solidFill>
            <a:srgbClr val="00B050">
              <a:alpha val="42000"/>
            </a:srgbClr>
          </a:solidFill>
        </p:spPr>
        <p:txBody>
          <a:bodyPr>
            <a:noAutofit/>
          </a:bodyPr>
          <a:lstStyle/>
          <a:p>
            <a:pPr algn="ctr"/>
            <a:r>
              <a:rPr lang="nl-NL" sz="4000" dirty="0" smtClean="0"/>
              <a:t>Zelfstandige naamwoorden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2265551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40</Words>
  <Application>Microsoft Office PowerPoint</Application>
  <PresentationFormat>Diavoorstelling (4:3)</PresentationFormat>
  <Paragraphs>12</Paragraphs>
  <Slides>1</Slides>
  <Notes>1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Kantoorthema</vt:lpstr>
      <vt:lpstr>Zelfstandige naamwoorden</vt:lpstr>
    </vt:vector>
  </TitlesOfParts>
  <Company>Marnix College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Lidwoorden</dc:title>
  <dc:creator>Jan van Deutekom (DJ)</dc:creator>
  <cp:lastModifiedBy>Jan van Deutekom (DJ)</cp:lastModifiedBy>
  <cp:revision>6</cp:revision>
  <dcterms:created xsi:type="dcterms:W3CDTF">2014-11-05T14:39:35Z</dcterms:created>
  <dcterms:modified xsi:type="dcterms:W3CDTF">2014-11-05T15:21:36Z</dcterms:modified>
</cp:coreProperties>
</file>

<file path=docProps/thumbnail.jpeg>
</file>