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0" r:id="rId4"/>
    <p:sldId id="259" r:id="rId5"/>
    <p:sldId id="261" r:id="rId6"/>
    <p:sldId id="262" r:id="rId7"/>
    <p:sldId id="257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8A47-7895-4FEE-93F2-C7CE019A3849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9AD2-F7CB-4A48-AE76-FDE1771703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564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8A47-7895-4FEE-93F2-C7CE019A3849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9AD2-F7CB-4A48-AE76-FDE1771703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3274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8A47-7895-4FEE-93F2-C7CE019A3849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9AD2-F7CB-4A48-AE76-FDE1771703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796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8A47-7895-4FEE-93F2-C7CE019A3849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9AD2-F7CB-4A48-AE76-FDE1771703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333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8A47-7895-4FEE-93F2-C7CE019A3849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9AD2-F7CB-4A48-AE76-FDE1771703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331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8A47-7895-4FEE-93F2-C7CE019A3849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9AD2-F7CB-4A48-AE76-FDE1771703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3933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8A47-7895-4FEE-93F2-C7CE019A3849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9AD2-F7CB-4A48-AE76-FDE1771703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0021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8A47-7895-4FEE-93F2-C7CE019A3849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9AD2-F7CB-4A48-AE76-FDE1771703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2810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8A47-7895-4FEE-93F2-C7CE019A3849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9AD2-F7CB-4A48-AE76-FDE1771703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5759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8A47-7895-4FEE-93F2-C7CE019A3849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9AD2-F7CB-4A48-AE76-FDE1771703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4435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8A47-7895-4FEE-93F2-C7CE019A3849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9AD2-F7CB-4A48-AE76-FDE1771703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3289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E8A47-7895-4FEE-93F2-C7CE019A3849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29AD2-F7CB-4A48-AE76-FDE1771703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8846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4869" y="728228"/>
            <a:ext cx="6876312" cy="5177875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Konijn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2047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5002" y="463255"/>
            <a:ext cx="5743240" cy="537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352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2067" y="277039"/>
            <a:ext cx="8682038" cy="6580961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00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437" y="365125"/>
            <a:ext cx="8234363" cy="6108613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0885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2065" y="461594"/>
            <a:ext cx="8288159" cy="6190182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1223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470" y="680176"/>
            <a:ext cx="7541654" cy="565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061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526" y="225855"/>
            <a:ext cx="8306873" cy="639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25014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</Words>
  <Application>Microsoft Office PowerPoint</Application>
  <PresentationFormat>Breedbeeld</PresentationFormat>
  <Paragraphs>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Konijn</vt:lpstr>
      <vt:lpstr>PowerPoint-presentatie</vt:lpstr>
      <vt:lpstr>Rat</vt:lpstr>
      <vt:lpstr>Rat</vt:lpstr>
      <vt:lpstr>Rat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Konijn</dc:title>
  <dc:creator>Berna Schellekens-Twiest</dc:creator>
  <cp:lastModifiedBy>Berna Schellekens-Twiest</cp:lastModifiedBy>
  <cp:revision>2</cp:revision>
  <dcterms:created xsi:type="dcterms:W3CDTF">2016-04-04T08:01:06Z</dcterms:created>
  <dcterms:modified xsi:type="dcterms:W3CDTF">2016-04-04T08:05:08Z</dcterms:modified>
</cp:coreProperties>
</file>