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</p:sldIdLst>
  <p:sldSz cx="12192000" cy="6858000"/>
  <p:notesSz cx="6858000" cy="9144000"/>
  <p:defaultTextStyle>
    <a:defPPr>
      <a:defRPr lang="nl-N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horzBarState="maximized">
    <p:restoredLeft sz="20016" autoAdjust="0"/>
    <p:restoredTop sz="94660"/>
  </p:normalViewPr>
  <p:slideViewPr>
    <p:cSldViewPr snapToGrid="0">
      <p:cViewPr varScale="1">
        <p:scale>
          <a:sx n="74" d="100"/>
          <a:sy n="74" d="100"/>
        </p:scale>
        <p:origin x="84" y="762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media/image1.pn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eldia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Ondertitel 2"/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nl-NL" smtClean="0"/>
              <a:t>Klik om de ondertitelstijl van het model te bewerken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26486694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el en verticale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584678398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e titel en teks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e titel 1"/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verticale tekst 2"/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4394785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el en objec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8865563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ekop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348871269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Inhoud van twe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173771861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Vergelijkin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4" name="Tijdelijke aanduiding voor inhoud 3"/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5" name="Tijdelijke aanduiding voor tekst 4"/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6" name="Tijdelijke aanduiding voor inhoud 5"/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7" name="Tijdelijke aanduiding voor datum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8" name="Tijdelijke aanduiding voor voettekst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9" name="Tijdelijke aanduiding voor dianumm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4236108369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Alleen tite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datum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4" name="Tijdelijke aanduiding voor voettekst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5" name="Tijdelijke aanduiding voor dianumm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65012799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Leeg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datum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3" name="Tijdelijke aanduiding voor voettekst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4" name="Tijdelijke aanduiding voor dianumm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1841314944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Inhoud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inhoud 2"/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76251393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Afbeelding met bijschrif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el 1"/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afbeelding 2"/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nl-NL"/>
          </a:p>
        </p:txBody>
      </p:sp>
      <p:sp>
        <p:nvSpPr>
          <p:cNvPr id="4" name="Tijdelijke aanduiding voor tekst 3"/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nl-NL" smtClean="0"/>
              <a:t>Klik om de modelstijlen te bewerken</a:t>
            </a:r>
          </a:p>
        </p:txBody>
      </p:sp>
      <p:sp>
        <p:nvSpPr>
          <p:cNvPr id="5" name="Tijdelijke aanduiding voor datum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6" name="Tijdelijke aanduiding voor voettekst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nl-NL"/>
          </a:p>
        </p:txBody>
      </p:sp>
      <p:sp>
        <p:nvSpPr>
          <p:cNvPr id="7" name="Tijdelijke aanduiding voor dianumm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3357053131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jdelijke aanduiding voor titel 1"/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nl-NL" smtClean="0"/>
              <a:t>Klik om de stijl te bewerken</a:t>
            </a:r>
            <a:endParaRPr lang="nl-NL"/>
          </a:p>
        </p:txBody>
      </p:sp>
      <p:sp>
        <p:nvSpPr>
          <p:cNvPr id="3" name="Tijdelijke aanduiding voor tekst 2"/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nl-NL" smtClean="0"/>
              <a:t>Klik om de modelstijlen te bewerken</a:t>
            </a:r>
          </a:p>
          <a:p>
            <a:pPr lvl="1"/>
            <a:r>
              <a:rPr lang="nl-NL" smtClean="0"/>
              <a:t>Tweede niveau</a:t>
            </a:r>
          </a:p>
          <a:p>
            <a:pPr lvl="2"/>
            <a:r>
              <a:rPr lang="nl-NL" smtClean="0"/>
              <a:t>Derde niveau</a:t>
            </a:r>
          </a:p>
          <a:p>
            <a:pPr lvl="3"/>
            <a:r>
              <a:rPr lang="nl-NL" smtClean="0"/>
              <a:t>Vierde niveau</a:t>
            </a:r>
          </a:p>
          <a:p>
            <a:pPr lvl="4"/>
            <a:r>
              <a:rPr lang="nl-NL" smtClean="0"/>
              <a:t>Vijfde niveau</a:t>
            </a:r>
            <a:endParaRPr lang="nl-NL"/>
          </a:p>
        </p:txBody>
      </p:sp>
      <p:sp>
        <p:nvSpPr>
          <p:cNvPr id="4" name="Tijdelijke aanduiding voor datum 3"/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9F32998D-6D69-4785-B5D6-32E3394AC61E}" type="datetimeFigureOut">
              <a:rPr lang="nl-NL" smtClean="0"/>
              <a:t>4-4-2016</a:t>
            </a:fld>
            <a:endParaRPr lang="nl-NL"/>
          </a:p>
        </p:txBody>
      </p:sp>
      <p:sp>
        <p:nvSpPr>
          <p:cNvPr id="5" name="Tijdelijke aanduiding voor voettekst 4"/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nl-NL"/>
          </a:p>
        </p:txBody>
      </p:sp>
      <p:sp>
        <p:nvSpPr>
          <p:cNvPr id="6" name="Tijdelijke aanduiding voor dianummer 5"/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E7D62D6B-9D72-4427-BC37-D02526F57E44}" type="slidenum">
              <a:rPr lang="nl-NL" smtClean="0"/>
              <a:t>‹nr.›</a:t>
            </a:fld>
            <a:endParaRPr lang="nl-NL"/>
          </a:p>
        </p:txBody>
      </p:sp>
    </p:spTree>
    <p:extLst>
      <p:ext uri="{BB962C8B-B14F-4D97-AF65-F5344CB8AC3E}">
        <p14:creationId xmlns:p14="http://schemas.microsoft.com/office/powerpoint/2010/main" val="216910571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nl-N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Afbeelding 3"/>
          <p:cNvPicPr>
            <a:picLocks noChangeAspect="1"/>
          </p:cNvPicPr>
          <p:nvPr/>
        </p:nvPicPr>
        <p:blipFill rotWithShape="1">
          <a:blip r:embed="rId2"/>
          <a:srcRect t="1316" r="1538"/>
          <a:stretch/>
        </p:blipFill>
        <p:spPr>
          <a:xfrm>
            <a:off x="1519708" y="399245"/>
            <a:ext cx="7794245" cy="6078828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3514533002"/>
      </p:ext>
    </p:extLst>
  </p:cSld>
  <p:clrMapOvr>
    <a:masterClrMapping/>
  </p:clrMapOvr>
</p:sld>
</file>

<file path=ppt/theme/theme1.xml><?xml version="1.0" encoding="utf-8"?>
<a:theme xmlns:a="http://schemas.openxmlformats.org/drawingml/2006/main" name="Kantoorthema">
  <a:themeElements>
    <a:clrScheme name="Kantoor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Kantoor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Kantoor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0</TotalTime>
  <Words>0</Words>
  <Application>Microsoft Office PowerPoint</Application>
  <PresentationFormat>Breedbeeld</PresentationFormat>
  <Paragraphs>0</Paragraphs>
  <Slides>1</Slides>
  <Notes>0</Notes>
  <HiddenSlides>0</HiddenSlides>
  <MMClips>0</MMClips>
  <ScaleCrop>false</ScaleCrop>
  <HeadingPairs>
    <vt:vector size="6" baseType="variant">
      <vt:variant>
        <vt:lpstr>Gebruikte lettertypen</vt:lpstr>
      </vt:variant>
      <vt:variant>
        <vt:i4>3</vt:i4>
      </vt:variant>
      <vt:variant>
        <vt:lpstr>Thema</vt:lpstr>
      </vt:variant>
      <vt:variant>
        <vt:i4>1</vt:i4>
      </vt:variant>
      <vt:variant>
        <vt:lpstr>Diatitels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Kantoorthema</vt:lpstr>
      <vt:lpstr>PowerPoint-presentatie</vt:lpstr>
    </vt:vector>
  </TitlesOfParts>
  <Company/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PowerPoint-presentatie</dc:title>
  <dc:creator>Berna Schellekens-Twiest</dc:creator>
  <cp:lastModifiedBy>Berna Schellekens-Twiest</cp:lastModifiedBy>
  <cp:revision>1</cp:revision>
  <dcterms:created xsi:type="dcterms:W3CDTF">2016-04-04T07:49:28Z</dcterms:created>
  <dcterms:modified xsi:type="dcterms:W3CDTF">2016-04-04T07:50:06Z</dcterms:modified>
</cp:coreProperties>
</file>

<file path=docProps/thumbnail.jpeg>
</file>