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5" r:id="rId6"/>
    <p:sldId id="264" r:id="rId7"/>
    <p:sldId id="263" r:id="rId8"/>
    <p:sldId id="262" r:id="rId9"/>
    <p:sldId id="269" r:id="rId10"/>
    <p:sldId id="271" r:id="rId11"/>
    <p:sldId id="270" r:id="rId12"/>
    <p:sldId id="268" r:id="rId13"/>
    <p:sldId id="267" r:id="rId14"/>
    <p:sldId id="260" r:id="rId15"/>
    <p:sldId id="266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</p:sldIdLst>
  <p:sldSz cx="9144000" cy="5143500" type="screen16x9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16" d="100"/>
          <a:sy n="116" d="100"/>
        </p:scale>
        <p:origin x="518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4532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92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827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8702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4163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1818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6041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7360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6932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4541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3744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BC572-4FFD-4CAD-A1DE-1815F500F479}" type="datetimeFigureOut">
              <a:rPr lang="nl-NL" smtClean="0"/>
              <a:t>28-3-2017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2786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6766520" cy="1102519"/>
          </a:xfrm>
        </p:spPr>
        <p:txBody>
          <a:bodyPr/>
          <a:lstStyle/>
          <a:p>
            <a:r>
              <a:rPr lang="nl-NL" dirty="0" smtClean="0"/>
              <a:t>Plantenkennis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3568" y="2914650"/>
            <a:ext cx="6768752" cy="1314450"/>
          </a:xfrm>
        </p:spPr>
        <p:txBody>
          <a:bodyPr/>
          <a:lstStyle/>
          <a:p>
            <a:r>
              <a:rPr lang="nl-NL" dirty="0" smtClean="0"/>
              <a:t>Groene &amp; Bloeiende kamerplanten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9303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dirty="0" smtClean="0"/>
              <a:t>Tropische waterbekerplant-</a:t>
            </a:r>
            <a:r>
              <a:rPr lang="nl-NL" sz="3200" dirty="0" err="1" smtClean="0"/>
              <a:t>Nephentes</a:t>
            </a:r>
            <a:endParaRPr lang="nl-NL" sz="3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868624"/>
            <a:ext cx="3116549" cy="369134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926" y="2290367"/>
            <a:ext cx="368681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00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93885"/>
            <a:ext cx="4464496" cy="446449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      </a:t>
            </a:r>
            <a:r>
              <a:rPr lang="nl-NL" dirty="0" err="1" smtClean="0"/>
              <a:t>Calathea</a:t>
            </a:r>
            <a:r>
              <a:rPr lang="nl-NL" dirty="0" smtClean="0"/>
              <a:t> </a:t>
            </a:r>
            <a:r>
              <a:rPr lang="nl-NL" dirty="0" err="1" smtClean="0"/>
              <a:t>crocata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43213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" y="26663"/>
            <a:ext cx="4762500" cy="47625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Dracaena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47394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70"/>
            <a:ext cx="4566669" cy="456971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600" dirty="0" smtClean="0"/>
              <a:t>             Musa-Bananenplant</a:t>
            </a:r>
            <a:endParaRPr lang="nl-NL" sz="3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72562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600" dirty="0" err="1"/>
              <a:t>Chamaedorea</a:t>
            </a:r>
            <a:r>
              <a:rPr lang="nl-NL" sz="3600" dirty="0"/>
              <a:t> </a:t>
            </a:r>
            <a:r>
              <a:rPr lang="nl-NL" sz="3600" dirty="0" smtClean="0"/>
              <a:t>elegans-Dwergpalm</a:t>
            </a:r>
            <a:endParaRPr lang="nl-NL" sz="3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063229"/>
            <a:ext cx="2664296" cy="337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7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Kalanchoe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t="30240" b="30449"/>
          <a:stretch/>
        </p:blipFill>
        <p:spPr>
          <a:xfrm>
            <a:off x="179512" y="1968537"/>
            <a:ext cx="6594231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71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Zantedeschia</a:t>
            </a:r>
            <a:r>
              <a:rPr lang="nl-NL" dirty="0" smtClean="0"/>
              <a:t>-Aronskelk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063229"/>
            <a:ext cx="3413940" cy="341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11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1279253"/>
            <a:ext cx="4962029" cy="3308721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05979"/>
            <a:ext cx="3117168" cy="438864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dirty="0" smtClean="0"/>
              <a:t>Orchidee- </a:t>
            </a:r>
            <a:r>
              <a:rPr lang="nl-NL" sz="3200" dirty="0" err="1" smtClean="0"/>
              <a:t>Phalaenopsis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228791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Bromelia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045627"/>
            <a:ext cx="7261482" cy="341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62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Strelitzia</a:t>
            </a:r>
            <a:r>
              <a:rPr lang="nl-NL" dirty="0" smtClean="0"/>
              <a:t>-Paradijsvogel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1663"/>
            <a:ext cx="3923928" cy="363734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3" y="2040997"/>
            <a:ext cx="3278234" cy="24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3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06354"/>
            <a:ext cx="2664296" cy="450948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Yucca - Palmlelie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1297187"/>
            <a:ext cx="18097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44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11510"/>
            <a:ext cx="3771900" cy="42862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Krokus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43021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Narcis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05979"/>
            <a:ext cx="3240360" cy="431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6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Hyacint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032041"/>
            <a:ext cx="5074416" cy="337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3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02823" y="97770"/>
            <a:ext cx="3001025" cy="449685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Hibiscus-Chinese roos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2055860"/>
            <a:ext cx="3803495" cy="253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44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Hydrangea</a:t>
            </a:r>
            <a:r>
              <a:rPr lang="nl-NL" dirty="0" smtClean="0"/>
              <a:t>-Hortensia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" y="1002294"/>
            <a:ext cx="5574644" cy="349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5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289" y="483518"/>
            <a:ext cx="4058703" cy="405870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Philodendron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53619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634604"/>
            <a:ext cx="3403051" cy="389291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Croton (</a:t>
            </a:r>
            <a:r>
              <a:rPr lang="nl-NL" dirty="0" err="1"/>
              <a:t>Codiaeum</a:t>
            </a:r>
            <a:r>
              <a:rPr lang="nl-NL" dirty="0"/>
              <a:t>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19168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83518"/>
            <a:ext cx="4104456" cy="410445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Alocasia-Olifantsoor</a:t>
            </a: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93791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Schefflera-Vingersboom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39549"/>
            <a:ext cx="5256584" cy="350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Fatsia</a:t>
            </a:r>
            <a:r>
              <a:rPr lang="nl-NL" dirty="0" smtClean="0"/>
              <a:t> </a:t>
            </a:r>
            <a:r>
              <a:rPr lang="nl-NL" dirty="0" err="1" smtClean="0"/>
              <a:t>japonica</a:t>
            </a:r>
            <a:r>
              <a:rPr lang="nl-NL" dirty="0" smtClean="0"/>
              <a:t>-</a:t>
            </a:r>
            <a:r>
              <a:rPr lang="nl-NL" dirty="0"/>
              <a:t>Vingerplant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885805"/>
            <a:ext cx="3737767" cy="373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Cactus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4371"/>
            <a:ext cx="4101075" cy="307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12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Vetplant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3229"/>
            <a:ext cx="60007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8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formaat 16-9</Template>
  <TotalTime>220</TotalTime>
  <Words>41</Words>
  <Application>Microsoft Office PowerPoint</Application>
  <PresentationFormat>Diavoorstelling (16:9)</PresentationFormat>
  <Paragraphs>25</Paragraphs>
  <Slides>24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24</vt:i4>
      </vt:variant>
    </vt:vector>
  </HeadingPairs>
  <TitlesOfParts>
    <vt:vector size="27" baseType="lpstr">
      <vt:lpstr>Arial</vt:lpstr>
      <vt:lpstr>Calibri</vt:lpstr>
      <vt:lpstr>Kantoorthema</vt:lpstr>
      <vt:lpstr>Plantenkennis</vt:lpstr>
      <vt:lpstr>Yucca - Palmlelie</vt:lpstr>
      <vt:lpstr>Philodendron</vt:lpstr>
      <vt:lpstr>Croton (Codiaeum)</vt:lpstr>
      <vt:lpstr>Alocasia-Olifantsoor </vt:lpstr>
      <vt:lpstr>Schefflera-Vingersboom</vt:lpstr>
      <vt:lpstr>Fatsia japonica-Vingerplant </vt:lpstr>
      <vt:lpstr>Cactus</vt:lpstr>
      <vt:lpstr>Vetplant</vt:lpstr>
      <vt:lpstr>Tropische waterbekerplant-Nephentes</vt:lpstr>
      <vt:lpstr>      Calathea crocata</vt:lpstr>
      <vt:lpstr>Dracaena</vt:lpstr>
      <vt:lpstr>             Musa-Bananenplant</vt:lpstr>
      <vt:lpstr>Chamaedorea elegans-Dwergpalm</vt:lpstr>
      <vt:lpstr>Kalanchoe</vt:lpstr>
      <vt:lpstr>Zantedeschia-Aronskelk</vt:lpstr>
      <vt:lpstr>Orchidee- Phalaenopsis</vt:lpstr>
      <vt:lpstr>Bromelia</vt:lpstr>
      <vt:lpstr>Strelitzia-Paradijsvogel</vt:lpstr>
      <vt:lpstr>Krokus</vt:lpstr>
      <vt:lpstr>Narcis</vt:lpstr>
      <vt:lpstr>Hyacint</vt:lpstr>
      <vt:lpstr>Hibiscus-Chinese roos</vt:lpstr>
      <vt:lpstr>Hydrangea-Hortensia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Plantenkennis</dc:title>
  <dc:creator>Sarah Verrijt</dc:creator>
  <cp:lastModifiedBy>Bianca Harink</cp:lastModifiedBy>
  <cp:revision>46</cp:revision>
  <dcterms:created xsi:type="dcterms:W3CDTF">2017-03-27T09:10:39Z</dcterms:created>
  <dcterms:modified xsi:type="dcterms:W3CDTF">2017-03-28T09:43:02Z</dcterms:modified>
</cp:coreProperties>
</file>