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4" r:id="rId9"/>
    <p:sldId id="265" r:id="rId10"/>
    <p:sldId id="267" r:id="rId11"/>
    <p:sldId id="268" r:id="rId12"/>
    <p:sldId id="266" r:id="rId13"/>
  </p:sldIdLst>
  <p:sldSz cx="9144000" cy="5143500" type="screen16x9"/>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91" d="100"/>
          <a:sy n="91" d="100"/>
        </p:scale>
        <p:origin x="84" y="18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19"/>
            <a:ext cx="7772400" cy="1102519"/>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3924532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272292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154781"/>
            <a:ext cx="2057400" cy="329088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154781"/>
            <a:ext cx="6019800" cy="3290888"/>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422827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3498702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Tijdelijke aanduiding voor datum 3"/>
          <p:cNvSpPr>
            <a:spLocks noGrp="1"/>
          </p:cNvSpPr>
          <p:nvPr>
            <p:ph type="dt" sz="half" idx="10"/>
          </p:nvPr>
        </p:nvSpPr>
        <p:spPr/>
        <p:txBody>
          <a:body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1984163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322BC572-4FFD-4CAD-A1DE-1815F500F479}" type="datetimeFigureOut">
              <a:rPr lang="nl-NL" smtClean="0"/>
              <a:t>18-4-2017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372181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322BC572-4FFD-4CAD-A1DE-1815F500F479}" type="datetimeFigureOut">
              <a:rPr lang="nl-NL" smtClean="0"/>
              <a:t>18-4-2017</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1766041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322BC572-4FFD-4CAD-A1DE-1815F500F479}" type="datetimeFigureOut">
              <a:rPr lang="nl-NL" smtClean="0"/>
              <a:t>18-4-2017</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1457360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322BC572-4FFD-4CAD-A1DE-1815F500F479}" type="datetimeFigureOut">
              <a:rPr lang="nl-NL" smtClean="0"/>
              <a:t>18-4-2017</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1546932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1" y="204787"/>
            <a:ext cx="3008313" cy="871538"/>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322BC572-4FFD-4CAD-A1DE-1815F500F479}" type="datetimeFigureOut">
              <a:rPr lang="nl-NL" smtClean="0"/>
              <a:t>18-4-2017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3954541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0"/>
            <a:ext cx="5486400" cy="425054"/>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nl-NL"/>
          </a:p>
        </p:txBody>
      </p:sp>
      <p:sp>
        <p:nvSpPr>
          <p:cNvPr id="4" name="Tijdelijke aanduiding voor tekst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322BC572-4FFD-4CAD-A1DE-1815F500F479}" type="datetimeFigureOut">
              <a:rPr lang="nl-NL" smtClean="0"/>
              <a:t>18-4-2017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42619BA-3A98-44CA-B630-64707588EB3F}" type="slidenum">
              <a:rPr lang="nl-NL" smtClean="0"/>
              <a:t>‹nr.›</a:t>
            </a:fld>
            <a:endParaRPr lang="nl-NL"/>
          </a:p>
        </p:txBody>
      </p:sp>
    </p:spTree>
    <p:extLst>
      <p:ext uri="{BB962C8B-B14F-4D97-AF65-F5344CB8AC3E}">
        <p14:creationId xmlns:p14="http://schemas.microsoft.com/office/powerpoint/2010/main" val="743744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BC572-4FFD-4CAD-A1DE-1815F500F479}" type="datetimeFigureOut">
              <a:rPr lang="nl-NL" smtClean="0"/>
              <a:t>18-4-2017</a:t>
            </a:fld>
            <a:endParaRPr lang="nl-NL"/>
          </a:p>
        </p:txBody>
      </p:sp>
      <p:sp>
        <p:nvSpPr>
          <p:cNvPr id="5" name="Tijdelijke aanduiding voor voettekst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42619BA-3A98-44CA-B630-64707588EB3F}" type="slidenum">
              <a:rPr lang="nl-NL" smtClean="0"/>
              <a:t>‹nr.›</a:t>
            </a:fld>
            <a:endParaRPr lang="nl-NL"/>
          </a:p>
        </p:txBody>
      </p:sp>
    </p:spTree>
    <p:extLst>
      <p:ext uri="{BB962C8B-B14F-4D97-AF65-F5344CB8AC3E}">
        <p14:creationId xmlns:p14="http://schemas.microsoft.com/office/powerpoint/2010/main" val="3512786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ezwijger.nl/programma/natuur-krach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19"/>
            <a:ext cx="6766520" cy="1102519"/>
          </a:xfrm>
        </p:spPr>
        <p:txBody>
          <a:bodyPr>
            <a:normAutofit/>
          </a:bodyPr>
          <a:lstStyle/>
          <a:p>
            <a:r>
              <a:rPr lang="nl-NL" dirty="0" smtClean="0"/>
              <a:t>Inspiratie uit de natuur</a:t>
            </a:r>
            <a:endParaRPr lang="nl-NL" dirty="0"/>
          </a:p>
        </p:txBody>
      </p:sp>
      <p:sp>
        <p:nvSpPr>
          <p:cNvPr id="3" name="Ondertitel 2"/>
          <p:cNvSpPr>
            <a:spLocks noGrp="1"/>
          </p:cNvSpPr>
          <p:nvPr>
            <p:ph type="subTitle" idx="1"/>
          </p:nvPr>
        </p:nvSpPr>
        <p:spPr>
          <a:xfrm>
            <a:off x="683568" y="2914650"/>
            <a:ext cx="6768752" cy="1314450"/>
          </a:xfrm>
        </p:spPr>
        <p:txBody>
          <a:bodyPr/>
          <a:lstStyle/>
          <a:p>
            <a:r>
              <a:rPr lang="nl-NL" dirty="0" smtClean="0"/>
              <a:t>Technologie &amp; Design</a:t>
            </a:r>
            <a:endParaRPr lang="nl-NL" dirty="0"/>
          </a:p>
        </p:txBody>
      </p:sp>
    </p:spTree>
    <p:extLst>
      <p:ext uri="{BB962C8B-B14F-4D97-AF65-F5344CB8AC3E}">
        <p14:creationId xmlns:p14="http://schemas.microsoft.com/office/powerpoint/2010/main" val="24930352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Fashion - Wolken</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5" name="Afbeelding 4"/>
          <p:cNvPicPr>
            <a:picLocks noChangeAspect="1"/>
          </p:cNvPicPr>
          <p:nvPr/>
        </p:nvPicPr>
        <p:blipFill>
          <a:blip r:embed="rId2"/>
          <a:stretch>
            <a:fillRect/>
          </a:stretch>
        </p:blipFill>
        <p:spPr>
          <a:xfrm>
            <a:off x="457200" y="1085218"/>
            <a:ext cx="5018735" cy="3760068"/>
          </a:xfrm>
          <a:prstGeom prst="rect">
            <a:avLst/>
          </a:prstGeom>
        </p:spPr>
      </p:pic>
    </p:spTree>
    <p:extLst>
      <p:ext uri="{BB962C8B-B14F-4D97-AF65-F5344CB8AC3E}">
        <p14:creationId xmlns:p14="http://schemas.microsoft.com/office/powerpoint/2010/main" val="1981950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0528" y="205979"/>
            <a:ext cx="8867328" cy="857250"/>
          </a:xfrm>
        </p:spPr>
        <p:txBody>
          <a:bodyPr>
            <a:normAutofit fontScale="90000"/>
          </a:bodyPr>
          <a:lstStyle/>
          <a:p>
            <a:r>
              <a:rPr lang="nl-NL" sz="2700" dirty="0" smtClean="0"/>
              <a:t/>
            </a:r>
            <a:br>
              <a:rPr lang="nl-NL" sz="2700" dirty="0" smtClean="0"/>
            </a:br>
            <a:r>
              <a:rPr lang="nl-NL" sz="2700" dirty="0" smtClean="0"/>
              <a:t>Hommels </a:t>
            </a:r>
            <a:r>
              <a:rPr lang="nl-NL" sz="2700" dirty="0"/>
              <a:t>en vissen zorgen voor slimme auto’s en snelwegen</a:t>
            </a:r>
            <a:r>
              <a:rPr lang="nl-NL" dirty="0"/>
              <a:t/>
            </a:r>
            <a:br>
              <a:rPr lang="nl-NL" dirty="0"/>
            </a:b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sp>
        <p:nvSpPr>
          <p:cNvPr id="6" name="Tekstvak 5"/>
          <p:cNvSpPr txBox="1"/>
          <p:nvPr/>
        </p:nvSpPr>
        <p:spPr>
          <a:xfrm>
            <a:off x="457200" y="1063229"/>
            <a:ext cx="7355160" cy="1477328"/>
          </a:xfrm>
          <a:prstGeom prst="rect">
            <a:avLst/>
          </a:prstGeom>
          <a:noFill/>
        </p:spPr>
        <p:txBody>
          <a:bodyPr wrap="square" rtlCol="0">
            <a:spAutoFit/>
          </a:bodyPr>
          <a:lstStyle/>
          <a:p>
            <a:r>
              <a:rPr lang="nl-NL" dirty="0" smtClean="0"/>
              <a:t>Nissan </a:t>
            </a:r>
            <a:r>
              <a:rPr lang="nl-NL" dirty="0"/>
              <a:t>is bezig met het onderzoeken van </a:t>
            </a:r>
            <a:r>
              <a:rPr lang="nl-NL" b="1" dirty="0"/>
              <a:t>hoe vissen in scholen en  hommels intelligent navigeren. </a:t>
            </a:r>
            <a:r>
              <a:rPr lang="nl-NL" dirty="0"/>
              <a:t>Ze werken samen en bewegen allemaal synchroon om obstakels te omzeilen. Het doel hiervan is om te kijken hoe we auto’s en snelwegen kunnen ontwerpen die zichzelf besturen om files en ongelukken te voorkomen.</a:t>
            </a:r>
          </a:p>
        </p:txBody>
      </p:sp>
      <p:pic>
        <p:nvPicPr>
          <p:cNvPr id="7" name="Afbeelding 6"/>
          <p:cNvPicPr>
            <a:picLocks noChangeAspect="1"/>
          </p:cNvPicPr>
          <p:nvPr/>
        </p:nvPicPr>
        <p:blipFill>
          <a:blip r:embed="rId2"/>
          <a:stretch>
            <a:fillRect/>
          </a:stretch>
        </p:blipFill>
        <p:spPr>
          <a:xfrm>
            <a:off x="4855748" y="2473881"/>
            <a:ext cx="2831299" cy="2120741"/>
          </a:xfrm>
          <a:prstGeom prst="rect">
            <a:avLst/>
          </a:prstGeom>
        </p:spPr>
      </p:pic>
    </p:spTree>
    <p:extLst>
      <p:ext uri="{BB962C8B-B14F-4D97-AF65-F5344CB8AC3E}">
        <p14:creationId xmlns:p14="http://schemas.microsoft.com/office/powerpoint/2010/main" val="12421557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smtClean="0"/>
              <a:t>Filmpje Natuur, technologie &amp; design</a:t>
            </a:r>
            <a:endParaRPr lang="nl-NL" sz="3600"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sp>
        <p:nvSpPr>
          <p:cNvPr id="4" name="Rechthoek 3"/>
          <p:cNvSpPr/>
          <p:nvPr/>
        </p:nvSpPr>
        <p:spPr>
          <a:xfrm>
            <a:off x="451823" y="1923678"/>
            <a:ext cx="4575933" cy="646331"/>
          </a:xfrm>
          <a:prstGeom prst="rect">
            <a:avLst/>
          </a:prstGeom>
        </p:spPr>
        <p:txBody>
          <a:bodyPr wrap="none">
            <a:spAutoFit/>
          </a:bodyPr>
          <a:lstStyle/>
          <a:p>
            <a:r>
              <a:rPr lang="nl-NL" dirty="0">
                <a:hlinkClick r:id="rId2"/>
              </a:rPr>
              <a:t>https://</a:t>
            </a:r>
            <a:r>
              <a:rPr lang="nl-NL" dirty="0" smtClean="0">
                <a:hlinkClick r:id="rId2"/>
              </a:rPr>
              <a:t>dezwijger.nl/programma/natuur-kracht</a:t>
            </a:r>
            <a:endParaRPr lang="nl-NL" dirty="0" smtClean="0"/>
          </a:p>
          <a:p>
            <a:endParaRPr lang="nl-NL" dirty="0"/>
          </a:p>
        </p:txBody>
      </p:sp>
    </p:spTree>
    <p:extLst>
      <p:ext uri="{BB962C8B-B14F-4D97-AF65-F5344CB8AC3E}">
        <p14:creationId xmlns:p14="http://schemas.microsoft.com/office/powerpoint/2010/main" val="2283971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Technologie in fashion</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179512" y="965395"/>
            <a:ext cx="2571703" cy="3863983"/>
          </a:xfrm>
          <a:prstGeom prst="rect">
            <a:avLst/>
          </a:prstGeom>
        </p:spPr>
      </p:pic>
    </p:spTree>
    <p:extLst>
      <p:ext uri="{BB962C8B-B14F-4D97-AF65-F5344CB8AC3E}">
        <p14:creationId xmlns:p14="http://schemas.microsoft.com/office/powerpoint/2010/main" val="1659444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Kunst, geprint met bloed</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251520" y="917167"/>
            <a:ext cx="2639548" cy="3960440"/>
          </a:xfrm>
          <a:prstGeom prst="rect">
            <a:avLst/>
          </a:prstGeom>
        </p:spPr>
      </p:pic>
      <p:pic>
        <p:nvPicPr>
          <p:cNvPr id="5" name="Afbeelding 4"/>
          <p:cNvPicPr>
            <a:picLocks noChangeAspect="1"/>
          </p:cNvPicPr>
          <p:nvPr/>
        </p:nvPicPr>
        <p:blipFill>
          <a:blip r:embed="rId3"/>
          <a:stretch>
            <a:fillRect/>
          </a:stretch>
        </p:blipFill>
        <p:spPr>
          <a:xfrm>
            <a:off x="6084168" y="1063229"/>
            <a:ext cx="1347089" cy="3960440"/>
          </a:xfrm>
          <a:prstGeom prst="rect">
            <a:avLst/>
          </a:prstGeom>
        </p:spPr>
      </p:pic>
    </p:spTree>
    <p:extLst>
      <p:ext uri="{BB962C8B-B14F-4D97-AF65-F5344CB8AC3E}">
        <p14:creationId xmlns:p14="http://schemas.microsoft.com/office/powerpoint/2010/main" val="902942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179512" y="123478"/>
            <a:ext cx="3215450" cy="4824536"/>
          </a:xfrm>
          <a:prstGeom prst="rect">
            <a:avLst/>
          </a:prstGeom>
        </p:spPr>
      </p:pic>
      <p:sp>
        <p:nvSpPr>
          <p:cNvPr id="2" name="Titel 1"/>
          <p:cNvSpPr>
            <a:spLocks noGrp="1"/>
          </p:cNvSpPr>
          <p:nvPr>
            <p:ph type="title"/>
          </p:nvPr>
        </p:nvSpPr>
        <p:spPr/>
        <p:txBody>
          <a:bodyPr/>
          <a:lstStyle/>
          <a:p>
            <a:r>
              <a:rPr lang="nl-NL" dirty="0" smtClean="0"/>
              <a:t>Schimmels &amp; Textiel</a:t>
            </a:r>
            <a:endParaRPr lang="nl-NL" dirty="0"/>
          </a:p>
        </p:txBody>
      </p:sp>
    </p:spTree>
    <p:extLst>
      <p:ext uri="{BB962C8B-B14F-4D97-AF65-F5344CB8AC3E}">
        <p14:creationId xmlns:p14="http://schemas.microsoft.com/office/powerpoint/2010/main" val="4290690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Visseleer</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179511" y="205979"/>
            <a:ext cx="3112473" cy="4670027"/>
          </a:xfrm>
          <a:prstGeom prst="rect">
            <a:avLst/>
          </a:prstGeom>
        </p:spPr>
      </p:pic>
      <p:pic>
        <p:nvPicPr>
          <p:cNvPr id="6" name="Afbeelding 5"/>
          <p:cNvPicPr>
            <a:picLocks noChangeAspect="1"/>
          </p:cNvPicPr>
          <p:nvPr/>
        </p:nvPicPr>
        <p:blipFill>
          <a:blip r:embed="rId3"/>
          <a:stretch>
            <a:fillRect/>
          </a:stretch>
        </p:blipFill>
        <p:spPr>
          <a:xfrm>
            <a:off x="3569673" y="1968209"/>
            <a:ext cx="4359516" cy="2907797"/>
          </a:xfrm>
          <a:prstGeom prst="rect">
            <a:avLst/>
          </a:prstGeom>
        </p:spPr>
      </p:pic>
    </p:spTree>
    <p:extLst>
      <p:ext uri="{BB962C8B-B14F-4D97-AF65-F5344CB8AC3E}">
        <p14:creationId xmlns:p14="http://schemas.microsoft.com/office/powerpoint/2010/main" val="4201092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err="1"/>
              <a:t>Algues</a:t>
            </a:r>
            <a:r>
              <a:rPr lang="nl-NL" dirty="0"/>
              <a:t> (Ronan &amp; </a:t>
            </a:r>
            <a:r>
              <a:rPr lang="nl-NL" dirty="0" err="1"/>
              <a:t>Erwan</a:t>
            </a:r>
            <a:r>
              <a:rPr lang="nl-NL" dirty="0"/>
              <a:t> </a:t>
            </a:r>
            <a:r>
              <a:rPr lang="nl-NL" dirty="0" err="1"/>
              <a:t>Bouroullec</a:t>
            </a:r>
            <a:r>
              <a:rPr lang="nl-NL" dirty="0"/>
              <a:t>) - </a:t>
            </a:r>
            <a:r>
              <a:rPr lang="nl-NL" dirty="0" err="1"/>
              <a:t>Vitra</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107504" y="1256732"/>
            <a:ext cx="5245313" cy="3474813"/>
          </a:xfrm>
          <a:prstGeom prst="rect">
            <a:avLst/>
          </a:prstGeom>
        </p:spPr>
      </p:pic>
      <p:pic>
        <p:nvPicPr>
          <p:cNvPr id="5" name="Afbeelding 4"/>
          <p:cNvPicPr>
            <a:picLocks noChangeAspect="1"/>
          </p:cNvPicPr>
          <p:nvPr/>
        </p:nvPicPr>
        <p:blipFill>
          <a:blip r:embed="rId3"/>
          <a:stretch>
            <a:fillRect/>
          </a:stretch>
        </p:blipFill>
        <p:spPr>
          <a:xfrm>
            <a:off x="4932040" y="2110063"/>
            <a:ext cx="3456384" cy="2464067"/>
          </a:xfrm>
          <a:prstGeom prst="rect">
            <a:avLst/>
          </a:prstGeom>
        </p:spPr>
      </p:pic>
    </p:spTree>
    <p:extLst>
      <p:ext uri="{BB962C8B-B14F-4D97-AF65-F5344CB8AC3E}">
        <p14:creationId xmlns:p14="http://schemas.microsoft.com/office/powerpoint/2010/main" val="2328884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Dandelion</a:t>
            </a:r>
            <a:r>
              <a:rPr lang="nl-NL" dirty="0" smtClean="0"/>
              <a:t>-Richard Hutten</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107504" y="1257318"/>
            <a:ext cx="4982147" cy="3314124"/>
          </a:xfrm>
          <a:prstGeom prst="rect">
            <a:avLst/>
          </a:prstGeom>
        </p:spPr>
      </p:pic>
    </p:spTree>
    <p:extLst>
      <p:ext uri="{BB962C8B-B14F-4D97-AF65-F5344CB8AC3E}">
        <p14:creationId xmlns:p14="http://schemas.microsoft.com/office/powerpoint/2010/main" val="3863688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Tristan </a:t>
            </a:r>
            <a:r>
              <a:rPr lang="nl-NL" dirty="0" err="1" smtClean="0"/>
              <a:t>Croche</a:t>
            </a:r>
            <a:r>
              <a:rPr lang="nl-NL" dirty="0" smtClean="0"/>
              <a:t> - Zilveren vis</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611560" y="1144888"/>
            <a:ext cx="3379501" cy="3449735"/>
          </a:xfrm>
          <a:prstGeom prst="rect">
            <a:avLst/>
          </a:prstGeom>
        </p:spPr>
      </p:pic>
      <p:pic>
        <p:nvPicPr>
          <p:cNvPr id="5" name="Afbeelding 4"/>
          <p:cNvPicPr>
            <a:picLocks noChangeAspect="1"/>
          </p:cNvPicPr>
          <p:nvPr/>
        </p:nvPicPr>
        <p:blipFill>
          <a:blip r:embed="rId3"/>
          <a:stretch>
            <a:fillRect/>
          </a:stretch>
        </p:blipFill>
        <p:spPr>
          <a:xfrm>
            <a:off x="4572000" y="1175679"/>
            <a:ext cx="2286512" cy="3312368"/>
          </a:xfrm>
          <a:prstGeom prst="rect">
            <a:avLst/>
          </a:prstGeom>
        </p:spPr>
      </p:pic>
    </p:spTree>
    <p:extLst>
      <p:ext uri="{BB962C8B-B14F-4D97-AF65-F5344CB8AC3E}">
        <p14:creationId xmlns:p14="http://schemas.microsoft.com/office/powerpoint/2010/main" val="371597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Fashion - Water</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sz="2000" dirty="0" smtClean="0"/>
          </a:p>
          <a:p>
            <a:endParaRPr lang="nl-NL" sz="2000" dirty="0"/>
          </a:p>
        </p:txBody>
      </p:sp>
      <p:pic>
        <p:nvPicPr>
          <p:cNvPr id="4" name="Afbeelding 3"/>
          <p:cNvPicPr>
            <a:picLocks noChangeAspect="1"/>
          </p:cNvPicPr>
          <p:nvPr/>
        </p:nvPicPr>
        <p:blipFill>
          <a:blip r:embed="rId2"/>
          <a:stretch>
            <a:fillRect/>
          </a:stretch>
        </p:blipFill>
        <p:spPr>
          <a:xfrm>
            <a:off x="457200" y="1192173"/>
            <a:ext cx="5018735" cy="3760068"/>
          </a:xfrm>
          <a:prstGeom prst="rect">
            <a:avLst/>
          </a:prstGeom>
        </p:spPr>
      </p:pic>
    </p:spTree>
    <p:extLst>
      <p:ext uri="{BB962C8B-B14F-4D97-AF65-F5344CB8AC3E}">
        <p14:creationId xmlns:p14="http://schemas.microsoft.com/office/powerpoint/2010/main" val="3952155868"/>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 formaat 16-9</Template>
  <TotalTime>149</TotalTime>
  <Words>102</Words>
  <Application>Microsoft Office PowerPoint</Application>
  <PresentationFormat>Diavoorstelling (16:9)</PresentationFormat>
  <Paragraphs>15</Paragraphs>
  <Slides>12</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12</vt:i4>
      </vt:variant>
    </vt:vector>
  </HeadingPairs>
  <TitlesOfParts>
    <vt:vector size="15" baseType="lpstr">
      <vt:lpstr>Arial</vt:lpstr>
      <vt:lpstr>Calibri</vt:lpstr>
      <vt:lpstr>Kantoorthema</vt:lpstr>
      <vt:lpstr>Inspiratie uit de natuur</vt:lpstr>
      <vt:lpstr>Technologie in fashion</vt:lpstr>
      <vt:lpstr>Kunst, geprint met bloed</vt:lpstr>
      <vt:lpstr>Schimmels &amp; Textiel</vt:lpstr>
      <vt:lpstr>Visseleer</vt:lpstr>
      <vt:lpstr>Algues (Ronan &amp; Erwan Bouroullec) - Vitra</vt:lpstr>
      <vt:lpstr>Dandelion-Richard Hutten</vt:lpstr>
      <vt:lpstr>Tristan Croche - Zilveren vis</vt:lpstr>
      <vt:lpstr>Fashion - Water</vt:lpstr>
      <vt:lpstr>Fashion - Wolken</vt:lpstr>
      <vt:lpstr> Hommels en vissen zorgen voor slimme auto’s en snelwegen </vt:lpstr>
      <vt:lpstr>Filmpje Natuur, technologie &amp; design</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Inspiratie uit de natuur</dc:title>
  <dc:creator>Sarah Verrijt</dc:creator>
  <cp:lastModifiedBy>Sarah Verrijt</cp:lastModifiedBy>
  <cp:revision>15</cp:revision>
  <dcterms:created xsi:type="dcterms:W3CDTF">2017-04-18T10:33:39Z</dcterms:created>
  <dcterms:modified xsi:type="dcterms:W3CDTF">2017-04-18T13:03:05Z</dcterms:modified>
</cp:coreProperties>
</file>