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83" r:id="rId5"/>
    <p:sldId id="284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57" r:id="rId16"/>
    <p:sldId id="258" r:id="rId17"/>
    <p:sldId id="260" r:id="rId18"/>
    <p:sldId id="264" r:id="rId19"/>
    <p:sldId id="278" r:id="rId20"/>
    <p:sldId id="279" r:id="rId21"/>
    <p:sldId id="280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36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67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805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oud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8B95C-4588-46B0-8959-7926B7078CF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3557426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71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203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77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70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692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65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63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32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83BC7-F9D4-4CE6-BDEB-C098BAAA68D5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C80FF-41D9-4D30-91D6-98A05946D2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542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ouchwood.touchwoodspirit.com/p32.htm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20 snijbloemen deel 2 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4, </a:t>
            </a:r>
            <a:r>
              <a:rPr lang="nl-NL" dirty="0" err="1" smtClean="0"/>
              <a:t>lj</a:t>
            </a:r>
            <a:r>
              <a:rPr lang="nl-NL" dirty="0" smtClean="0"/>
              <a:t> 2, </a:t>
            </a:r>
            <a:r>
              <a:rPr lang="nl-NL" dirty="0" err="1" smtClean="0"/>
              <a:t>niv</a:t>
            </a:r>
            <a:r>
              <a:rPr lang="nl-NL" dirty="0" smtClean="0"/>
              <a:t> 3 en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2422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Bouvardia cultivars</a:t>
            </a:r>
          </a:p>
        </p:txBody>
      </p:sp>
      <p:pic>
        <p:nvPicPr>
          <p:cNvPr id="21507" name="Picture 3" descr="bouvar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588" y="1676400"/>
            <a:ext cx="3148012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9509" name="Text Box 5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bouvardia</a:t>
            </a:r>
            <a:endParaRPr lang="nl-NL" altLang="nl-NL" sz="2400"/>
          </a:p>
        </p:txBody>
      </p:sp>
      <p:sp>
        <p:nvSpPr>
          <p:cNvPr id="789510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RUBIACEAE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789511" name="Text Box 7"/>
          <p:cNvSpPr txBox="1">
            <a:spLocks noChangeArrowheads="1"/>
          </p:cNvSpPr>
          <p:nvPr/>
        </p:nvSpPr>
        <p:spPr bwMode="auto">
          <a:xfrm>
            <a:off x="1981200" y="60960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21511" name="Picture 9" descr="391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9151" y="1628775"/>
            <a:ext cx="30892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266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506" grpId="0" autoUpdateAnimBg="0"/>
      <p:bldP spid="789509" grpId="0" autoUpdateAnimBg="0"/>
      <p:bldP spid="789510" grpId="0" autoUpdateAnimBg="0"/>
      <p:bldP spid="78951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40013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Campanula glomerata</a:t>
            </a:r>
          </a:p>
        </p:txBody>
      </p:sp>
      <p:pic>
        <p:nvPicPr>
          <p:cNvPr id="23555" name="Picture 8" descr="bbh_htm_utils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7714" y="3573464"/>
            <a:ext cx="2143125" cy="2143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6" name="Picture 3" descr="campanula_glomerata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1268413"/>
            <a:ext cx="3949700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9252" name="Text Box 4"/>
          <p:cNvSpPr txBox="1">
            <a:spLocks noChangeArrowheads="1"/>
          </p:cNvSpPr>
          <p:nvPr/>
        </p:nvSpPr>
        <p:spPr bwMode="auto">
          <a:xfrm>
            <a:off x="2063750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kluwenklokje</a:t>
            </a:r>
            <a:endParaRPr lang="nl-NL" altLang="nl-NL" sz="2400"/>
          </a:p>
        </p:txBody>
      </p:sp>
      <p:sp>
        <p:nvSpPr>
          <p:cNvPr id="949253" name="Text Box 5"/>
          <p:cNvSpPr txBox="1">
            <a:spLocks noChangeArrowheads="1"/>
          </p:cNvSpPr>
          <p:nvPr/>
        </p:nvSpPr>
        <p:spPr bwMode="auto">
          <a:xfrm>
            <a:off x="3071813" y="59499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opeen gehoopt</a:t>
            </a:r>
          </a:p>
        </p:txBody>
      </p:sp>
      <p:sp>
        <p:nvSpPr>
          <p:cNvPr id="94925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CAMPANULACEAE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23560" name="Picture 11" descr="bbh_htm_utils"/>
          <p:cNvPicPr>
            <a:picLocks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7714" y="1268414"/>
            <a:ext cx="2143125" cy="2143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2032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9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9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9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9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9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9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9250" grpId="0" autoUpdateAnimBg="0"/>
      <p:bldP spid="949252" grpId="0" autoUpdateAnimBg="0"/>
      <p:bldP spid="949253" grpId="0" autoUpdateAnimBg="0"/>
      <p:bldP spid="94925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9" y="260350"/>
            <a:ext cx="7773987" cy="1143000"/>
          </a:xfrm>
        </p:spPr>
        <p:txBody>
          <a:bodyPr/>
          <a:lstStyle/>
          <a:p>
            <a:pPr algn="l" eaLnBrk="1" hangingPunct="1"/>
            <a:r>
              <a:rPr lang="nl-NL" altLang="nl-NL" smtClean="0">
                <a:solidFill>
                  <a:schemeClr val="accent2"/>
                </a:solidFill>
              </a:rPr>
              <a:t>Celosia ‘Cristata Groep’</a:t>
            </a:r>
          </a:p>
        </p:txBody>
      </p:sp>
      <p:pic>
        <p:nvPicPr>
          <p:cNvPr id="27651" name="Picture 3" descr="Celosia-Pi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1" y="1773238"/>
            <a:ext cx="37242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9732" name="Text Box 4"/>
          <p:cNvSpPr txBox="1">
            <a:spLocks noChangeArrowheads="1"/>
          </p:cNvSpPr>
          <p:nvPr/>
        </p:nvSpPr>
        <p:spPr bwMode="auto">
          <a:xfrm>
            <a:off x="2279650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hanekam</a:t>
            </a:r>
            <a:endParaRPr lang="nl-NL" altLang="nl-NL" sz="2400"/>
          </a:p>
        </p:txBody>
      </p:sp>
      <p:sp>
        <p:nvSpPr>
          <p:cNvPr id="329733" name="Text Box 5"/>
          <p:cNvSpPr txBox="1">
            <a:spLocks noChangeArrowheads="1"/>
          </p:cNvSpPr>
          <p:nvPr/>
        </p:nvSpPr>
        <p:spPr bwMode="auto">
          <a:xfrm>
            <a:off x="4295775" y="59499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zilverwit, met kam</a:t>
            </a:r>
          </a:p>
        </p:txBody>
      </p:sp>
      <p:sp>
        <p:nvSpPr>
          <p:cNvPr id="32973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AMARANTHACEAE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27655" name="Picture 3" descr="Celiosa%20Argentea%20Cristata%20Groep%20%27Act%20Carly%27%20%20(L)_tcm17-17944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13" y="1773239"/>
            <a:ext cx="3598862" cy="3743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675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9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9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0" grpId="0" autoUpdateAnimBg="0"/>
      <p:bldP spid="329732" grpId="0" autoUpdateAnimBg="0"/>
      <p:bldP spid="329733" grpId="0" autoUpdateAnimBg="0"/>
      <p:bldP spid="32973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Dianthus barbatus</a:t>
            </a:r>
          </a:p>
        </p:txBody>
      </p:sp>
      <p:pic>
        <p:nvPicPr>
          <p:cNvPr id="39939" name="Picture 3" descr="sweet_willi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38" y="1125539"/>
            <a:ext cx="5688012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7364" name="Text Box 4"/>
          <p:cNvSpPr txBox="1">
            <a:spLocks noChangeArrowheads="1"/>
          </p:cNvSpPr>
          <p:nvPr/>
        </p:nvSpPr>
        <p:spPr bwMode="auto">
          <a:xfrm>
            <a:off x="2640013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duizendschoon</a:t>
            </a:r>
            <a:endParaRPr lang="nl-NL" altLang="nl-NL" sz="2400"/>
          </a:p>
        </p:txBody>
      </p:sp>
      <p:sp>
        <p:nvSpPr>
          <p:cNvPr id="527365" name="Text Box 5"/>
          <p:cNvSpPr txBox="1">
            <a:spLocks noChangeArrowheads="1"/>
          </p:cNvSpPr>
          <p:nvPr/>
        </p:nvSpPr>
        <p:spPr bwMode="auto">
          <a:xfrm>
            <a:off x="4008438" y="59499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gebaard</a:t>
            </a:r>
          </a:p>
        </p:txBody>
      </p:sp>
      <p:sp>
        <p:nvSpPr>
          <p:cNvPr id="527366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CARYOPHYLLACEAE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12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7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7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7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7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7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7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2" grpId="0" autoUpdateAnimBg="0"/>
      <p:bldP spid="527364" grpId="0" autoUpdateAnimBg="0"/>
      <p:bldP spid="527365" grpId="0" autoUpdateAnimBg="0"/>
      <p:bldP spid="52736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8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Gentiana cultivars</a:t>
            </a:r>
          </a:p>
        </p:txBody>
      </p:sp>
      <p:pic>
        <p:nvPicPr>
          <p:cNvPr id="52227" name="Picture 3" descr="Gentiana%20triflora%2096BL00905%20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1341438"/>
            <a:ext cx="32639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8260" name="Text Box 4"/>
          <p:cNvSpPr txBox="1">
            <a:spLocks noChangeArrowheads="1"/>
          </p:cNvSpPr>
          <p:nvPr/>
        </p:nvSpPr>
        <p:spPr bwMode="auto">
          <a:xfrm>
            <a:off x="2351088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gentiaan</a:t>
            </a:r>
            <a:endParaRPr lang="nl-NL" altLang="nl-NL" sz="2400"/>
          </a:p>
        </p:txBody>
      </p:sp>
      <p:sp>
        <p:nvSpPr>
          <p:cNvPr id="608261" name="Text Box 5"/>
          <p:cNvSpPr txBox="1">
            <a:spLocks noChangeArrowheads="1"/>
          </p:cNvSpPr>
          <p:nvPr/>
        </p:nvSpPr>
        <p:spPr bwMode="auto">
          <a:xfrm>
            <a:off x="2057400" y="990601"/>
            <a:ext cx="38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GENTIANACEAE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608262" name="Text Box 6"/>
          <p:cNvSpPr txBox="1">
            <a:spLocks noChangeArrowheads="1"/>
          </p:cNvSpPr>
          <p:nvPr/>
        </p:nvSpPr>
        <p:spPr bwMode="auto">
          <a:xfrm>
            <a:off x="1524000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52231" name="Picture 3" descr="s1262jd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251" y="1628775"/>
            <a:ext cx="30892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029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8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8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8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8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8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8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8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8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8258" grpId="0" autoUpdateAnimBg="0"/>
      <p:bldP spid="608260" grpId="0" autoUpdateAnimBg="0"/>
      <p:bldP spid="608261" grpId="0" autoUpdateAnimBg="0"/>
      <p:bldP spid="60826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Heliconia cultivars</a:t>
            </a:r>
          </a:p>
        </p:txBody>
      </p:sp>
      <p:pic>
        <p:nvPicPr>
          <p:cNvPr id="5123" name="Picture 3" descr="020307Helico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1" y="1412875"/>
            <a:ext cx="371316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eliconia%20bihai%20cv%20Lobster%20claw5in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341438"/>
            <a:ext cx="2808288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7397" name="Text Box 5"/>
          <p:cNvSpPr txBox="1">
            <a:spLocks noChangeArrowheads="1"/>
          </p:cNvSpPr>
          <p:nvPr/>
        </p:nvSpPr>
        <p:spPr bwMode="auto">
          <a:xfrm>
            <a:off x="3143250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heliconia</a:t>
            </a:r>
            <a:endParaRPr lang="nl-NL" altLang="nl-NL" sz="2400"/>
          </a:p>
        </p:txBody>
      </p:sp>
      <p:sp>
        <p:nvSpPr>
          <p:cNvPr id="827398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STRELITZIACEAE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098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7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7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7394" grpId="0" autoUpdateAnimBg="0"/>
      <p:bldP spid="827397" grpId="0" autoUpdateAnimBg="0"/>
      <p:bldP spid="82739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Iris (Hollandica Groep)</a:t>
            </a:r>
          </a:p>
        </p:txBody>
      </p:sp>
      <p:sp>
        <p:nvSpPr>
          <p:cNvPr id="631812" name="Text Box 1028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iris</a:t>
            </a:r>
            <a:endParaRPr lang="nl-NL" altLang="nl-NL" sz="2400"/>
          </a:p>
        </p:txBody>
      </p:sp>
      <p:sp>
        <p:nvSpPr>
          <p:cNvPr id="631813" name="Text Box 1029"/>
          <p:cNvSpPr txBox="1">
            <a:spLocks noChangeArrowheads="1"/>
          </p:cNvSpPr>
          <p:nvPr/>
        </p:nvSpPr>
        <p:spPr bwMode="auto">
          <a:xfrm>
            <a:off x="2057400" y="9906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IRIDACEAE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9221" name="Picture 1031" descr="du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6" y="1916113"/>
            <a:ext cx="3611563" cy="378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033" descr="img101110712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492375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151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1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1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1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1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1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1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1810" grpId="0" autoUpdateAnimBg="0"/>
      <p:bldP spid="631812" grpId="0" autoUpdateAnimBg="0"/>
      <p:bldP spid="63181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Liatris </a:t>
            </a:r>
          </a:p>
        </p:txBody>
      </p:sp>
      <p:pic>
        <p:nvPicPr>
          <p:cNvPr id="13315" name="Picture 3" descr="liatris_spicata_kob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4" y="1477964"/>
            <a:ext cx="4308475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2279650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prachtkaars</a:t>
            </a:r>
            <a:endParaRPr lang="nl-NL" altLang="nl-NL" sz="2400"/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aarvormig</a:t>
            </a:r>
          </a:p>
        </p:txBody>
      </p:sp>
      <p:sp>
        <p:nvSpPr>
          <p:cNvPr id="44749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3319" name="Picture 3" descr="liatris_spicata_kobold_0"/>
          <p:cNvPicPr>
            <a:picLocks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13" y="1484313"/>
            <a:ext cx="30861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903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7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7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7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7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7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0" grpId="0" autoUpdateAnimBg="0"/>
      <p:bldP spid="447492" grpId="0" autoUpdateAnimBg="0"/>
      <p:bldP spid="447493" grpId="0" autoUpdateAnimBg="0"/>
      <p:bldP spid="44749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Phlox </a:t>
            </a: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5232400" y="1268413"/>
          <a:ext cx="3892550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afbeelding" r:id="rId3" imgW="3533333" imgH="4819048" progId="Paint.Picture">
                  <p:embed/>
                </p:oleObj>
              </mc:Choice>
              <mc:Fallback>
                <p:oleObj name="Bitmapafbeelding" r:id="rId3" imgW="3533333" imgH="4819048" progId="Paint.Picture">
                  <p:embed/>
                  <p:pic>
                    <p:nvPicPr>
                      <p:cNvPr id="276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1268413"/>
                        <a:ext cx="3892550" cy="471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8068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vlambloem</a:t>
            </a:r>
            <a:endParaRPr lang="nl-NL" altLang="nl-NL" sz="2400"/>
          </a:p>
        </p:txBody>
      </p:sp>
      <p:sp>
        <p:nvSpPr>
          <p:cNvPr id="728069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pluimvormig</a:t>
            </a:r>
          </a:p>
        </p:txBody>
      </p:sp>
      <p:sp>
        <p:nvSpPr>
          <p:cNvPr id="728070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POLEMONIACEAE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09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8066" grpId="0" autoUpdateAnimBg="0"/>
      <p:bldP spid="728068" grpId="0" autoUpdateAnimBg="0"/>
      <p:bldP spid="728069" grpId="0" autoUpdateAnimBg="0"/>
      <p:bldP spid="72807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Muscari armeniacum</a:t>
            </a:r>
          </a:p>
        </p:txBody>
      </p:sp>
      <p:pic>
        <p:nvPicPr>
          <p:cNvPr id="19459" name="Picture 3" descr="Muscari%20armeniacum%20BotKA%20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1" y="1412875"/>
            <a:ext cx="3878263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2596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blauw druifje</a:t>
            </a:r>
            <a:endParaRPr lang="nl-NL" altLang="nl-NL" sz="2400"/>
          </a:p>
        </p:txBody>
      </p:sp>
      <p:sp>
        <p:nvSpPr>
          <p:cNvPr id="622597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uit Armenië</a:t>
            </a:r>
          </a:p>
        </p:txBody>
      </p:sp>
      <p:sp>
        <p:nvSpPr>
          <p:cNvPr id="622598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HYACINTHACEAE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94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2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2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2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2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2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2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2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2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594" grpId="0" autoUpdateAnimBg="0"/>
      <p:bldP spid="622596" grpId="0" autoUpdateAnimBg="0"/>
      <p:bldP spid="622597" grpId="0" autoUpdateAnimBg="0"/>
      <p:bldP spid="62259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Anigozanthos flavidus</a:t>
            </a:r>
          </a:p>
        </p:txBody>
      </p:sp>
      <p:pic>
        <p:nvPicPr>
          <p:cNvPr id="14339" name="Picture 8" descr="Anigozanthos manglesii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16275" y="1484314"/>
            <a:ext cx="2190750" cy="204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0" name="Picture 3" descr="starr_980528_4130_anigozanthos_flavid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4" y="1773239"/>
            <a:ext cx="3305175" cy="444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548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kangaroepootje</a:t>
            </a:r>
            <a:endParaRPr lang="nl-NL" altLang="nl-NL" sz="2400"/>
          </a:p>
        </p:txBody>
      </p:sp>
      <p:sp>
        <p:nvSpPr>
          <p:cNvPr id="620549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geelachtig</a:t>
            </a:r>
          </a:p>
        </p:txBody>
      </p:sp>
      <p:sp>
        <p:nvSpPr>
          <p:cNvPr id="620550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HAEMODORACEAE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4344" name="Picture 11" descr="Anigozanthos flavidus"/>
          <p:cNvPicPr>
            <a:picLocks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95775" y="3933826"/>
            <a:ext cx="2057400" cy="1647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848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0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0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0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0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0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0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0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0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46" grpId="0" autoUpdateAnimBg="0"/>
      <p:bldP spid="620548" grpId="0" autoUpdateAnimBg="0"/>
      <p:bldP spid="620549" grpId="0" autoUpdateAnimBg="0"/>
      <p:bldP spid="62055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Phalaenopsis cultivars</a:t>
            </a:r>
          </a:p>
        </p:txBody>
      </p:sp>
      <p:pic>
        <p:nvPicPr>
          <p:cNvPr id="26627" name="Picture 3" descr="phalaenopsis%2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68413"/>
            <a:ext cx="59436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7348" name="Text Box 4"/>
          <p:cNvSpPr txBox="1">
            <a:spLocks noChangeArrowheads="1"/>
          </p:cNvSpPr>
          <p:nvPr/>
        </p:nvSpPr>
        <p:spPr bwMode="auto">
          <a:xfrm>
            <a:off x="1919288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nachtvlinder, orchidee</a:t>
            </a:r>
            <a:endParaRPr lang="nl-NL" altLang="nl-NL" sz="2400"/>
          </a:p>
        </p:txBody>
      </p:sp>
      <p:sp>
        <p:nvSpPr>
          <p:cNvPr id="697349" name="Text Box 5"/>
          <p:cNvSpPr txBox="1">
            <a:spLocks noChangeArrowheads="1"/>
          </p:cNvSpPr>
          <p:nvPr/>
        </p:nvSpPr>
        <p:spPr bwMode="auto">
          <a:xfrm>
            <a:off x="2057400" y="990601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ORCHIDACEAE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697350" name="Text Box 6"/>
          <p:cNvSpPr txBox="1">
            <a:spLocks noChangeArrowheads="1"/>
          </p:cNvSpPr>
          <p:nvPr/>
        </p:nvSpPr>
        <p:spPr bwMode="auto">
          <a:xfrm>
            <a:off x="3935413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</p:spTree>
    <p:extLst>
      <p:ext uri="{BB962C8B-B14F-4D97-AF65-F5344CB8AC3E}">
        <p14:creationId xmlns:p14="http://schemas.microsoft.com/office/powerpoint/2010/main" val="1044612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7346" grpId="0" autoUpdateAnimBg="0"/>
      <p:bldP spid="697348" grpId="0" autoUpdateAnimBg="0"/>
      <p:bldP spid="697349" grpId="0" autoUpdateAnimBg="0"/>
      <p:bldP spid="69735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Solidago</a:t>
            </a:r>
          </a:p>
        </p:txBody>
      </p:sp>
      <p:pic>
        <p:nvPicPr>
          <p:cNvPr id="35843" name="Picture 3" descr="Solidago_chilensis_RN_Marzo2002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1557339"/>
            <a:ext cx="3814763" cy="440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0820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guldenroede</a:t>
            </a:r>
            <a:endParaRPr lang="nl-NL" altLang="nl-NL" sz="2400"/>
          </a:p>
        </p:txBody>
      </p:sp>
      <p:sp>
        <p:nvSpPr>
          <p:cNvPr id="930821" name="Text Box 5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96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0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0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0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0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0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0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818" grpId="0" autoUpdateAnimBg="0"/>
      <p:bldP spid="930820" grpId="0" autoUpdateAnimBg="0"/>
      <p:bldP spid="93082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26035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Calendula officinalis</a:t>
            </a:r>
          </a:p>
        </p:txBody>
      </p:sp>
      <p:pic>
        <p:nvPicPr>
          <p:cNvPr id="22531" name="Picture 3" descr="CalendulaOfficinali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1700213"/>
            <a:ext cx="43815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7012" name="Text Box 4"/>
          <p:cNvSpPr txBox="1">
            <a:spLocks noChangeArrowheads="1"/>
          </p:cNvSpPr>
          <p:nvPr/>
        </p:nvSpPr>
        <p:spPr bwMode="auto">
          <a:xfrm>
            <a:off x="2208213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goudsbloem</a:t>
            </a:r>
            <a:endParaRPr lang="nl-NL" altLang="nl-NL" sz="2400"/>
          </a:p>
        </p:txBody>
      </p:sp>
      <p:sp>
        <p:nvSpPr>
          <p:cNvPr id="427013" name="Text Box 5"/>
          <p:cNvSpPr txBox="1">
            <a:spLocks noChangeArrowheads="1"/>
          </p:cNvSpPr>
          <p:nvPr/>
        </p:nvSpPr>
        <p:spPr bwMode="auto">
          <a:xfrm>
            <a:off x="4367213" y="59499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geneeskrachtig</a:t>
            </a:r>
          </a:p>
        </p:txBody>
      </p:sp>
      <p:sp>
        <p:nvSpPr>
          <p:cNvPr id="42701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ASTERACEAE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22535" name="Picture 1032" descr="Calendula officinalis hele plant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1451" y="1700213"/>
            <a:ext cx="2968625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388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0" grpId="0" autoUpdateAnimBg="0"/>
      <p:bldP spid="427012" grpId="0" autoUpdateAnimBg="0"/>
      <p:bldP spid="427013" grpId="0" autoUpdateAnimBg="0"/>
      <p:bldP spid="42701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8" y="26035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Campanula persicifolia </a:t>
            </a:r>
          </a:p>
        </p:txBody>
      </p:sp>
      <p:pic>
        <p:nvPicPr>
          <p:cNvPr id="24579" name="Picture 16" descr="Campanula%20persicifolia%20540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35414" y="1341439"/>
            <a:ext cx="2846387" cy="4535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48228" name="Text Box 4"/>
          <p:cNvSpPr txBox="1">
            <a:spLocks noChangeArrowheads="1"/>
          </p:cNvSpPr>
          <p:nvPr/>
        </p:nvSpPr>
        <p:spPr bwMode="auto">
          <a:xfrm>
            <a:off x="2208213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Prachtklokje </a:t>
            </a:r>
            <a:endParaRPr lang="nl-NL" altLang="nl-NL" sz="2400"/>
          </a:p>
        </p:txBody>
      </p:sp>
      <p:sp>
        <p:nvSpPr>
          <p:cNvPr id="948230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CAMPANULACEAE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24582" name="Picture 19" descr="Campanula%20persicifolia%20'Alba'%20500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24713" y="1341439"/>
            <a:ext cx="3028950" cy="4535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592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8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8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8226" grpId="0" autoUpdateAnimBg="0"/>
      <p:bldP spid="948228" grpId="0" autoUpdateAnimBg="0"/>
      <p:bldP spid="94823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Eryngium planum</a:t>
            </a:r>
          </a:p>
        </p:txBody>
      </p:sp>
      <p:pic>
        <p:nvPicPr>
          <p:cNvPr id="43011" name="Picture 8" descr="eryngium_planum2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0375" y="2133600"/>
            <a:ext cx="3810000" cy="3494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7140" name="Text Box 4"/>
          <p:cNvSpPr txBox="1">
            <a:spLocks noChangeArrowheads="1"/>
          </p:cNvSpPr>
          <p:nvPr/>
        </p:nvSpPr>
        <p:spPr bwMode="auto">
          <a:xfrm>
            <a:off x="2711450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framboosdistel</a:t>
            </a:r>
            <a:endParaRPr lang="nl-NL" altLang="nl-NL" sz="2400"/>
          </a:p>
        </p:txBody>
      </p:sp>
      <p:sp>
        <p:nvSpPr>
          <p:cNvPr id="347141" name="Text Box 5"/>
          <p:cNvSpPr txBox="1">
            <a:spLocks noChangeArrowheads="1"/>
          </p:cNvSpPr>
          <p:nvPr/>
        </p:nvSpPr>
        <p:spPr bwMode="auto">
          <a:xfrm>
            <a:off x="2855913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vlak</a:t>
            </a:r>
          </a:p>
        </p:txBody>
      </p:sp>
      <p:sp>
        <p:nvSpPr>
          <p:cNvPr id="347142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APIACEAE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43015" name="Picture 11" descr="Eryngium planum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19963" y="1700214"/>
            <a:ext cx="2900362" cy="4359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895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8" grpId="0" autoUpdateAnimBg="0"/>
      <p:bldP spid="347140" grpId="0" autoUpdateAnimBg="0"/>
      <p:bldP spid="347141" grpId="0" autoUpdateAnimBg="0"/>
      <p:bldP spid="34714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Agapanthus cultivars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6383339" y="1484314"/>
          <a:ext cx="4105275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Bitmapafbeelding" r:id="rId3" imgW="4105848" imgH="3448531" progId="Paint.Picture">
                  <p:embed/>
                </p:oleObj>
              </mc:Choice>
              <mc:Fallback>
                <p:oleObj name="Bitmapafbeelding" r:id="rId3" imgW="4105848" imgH="3448531" progId="Paint.Picture">
                  <p:embed/>
                  <p:pic>
                    <p:nvPicPr>
                      <p:cNvPr id="71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339" y="1484314"/>
                        <a:ext cx="4105275" cy="432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2" name="Picture 4" descr="Agapanthus%20Elain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8" y="1492251"/>
            <a:ext cx="3402012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1919288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Afrikaanse lelie</a:t>
            </a:r>
            <a:endParaRPr lang="nl-NL" altLang="nl-NL" sz="240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nl-NL" altLang="nl-NL" sz="2400">
              <a:solidFill>
                <a:srgbClr val="FF6600"/>
              </a:solidFill>
            </a:endParaRPr>
          </a:p>
        </p:txBody>
      </p:sp>
      <p:sp>
        <p:nvSpPr>
          <p:cNvPr id="322567" name="Text Box 7"/>
          <p:cNvSpPr txBox="1">
            <a:spLocks noChangeArrowheads="1"/>
          </p:cNvSpPr>
          <p:nvPr/>
        </p:nvSpPr>
        <p:spPr bwMode="auto">
          <a:xfrm>
            <a:off x="2057400" y="11430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ALL I 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322568" name="Text Box 8"/>
          <p:cNvSpPr txBox="1">
            <a:spLocks noChangeArrowheads="1"/>
          </p:cNvSpPr>
          <p:nvPr/>
        </p:nvSpPr>
        <p:spPr bwMode="auto">
          <a:xfrm>
            <a:off x="2927350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</p:spTree>
    <p:extLst>
      <p:ext uri="{BB962C8B-B14F-4D97-AF65-F5344CB8AC3E}">
        <p14:creationId xmlns:p14="http://schemas.microsoft.com/office/powerpoint/2010/main" val="134587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2" grpId="0" autoUpdateAnimBg="0"/>
      <p:bldP spid="322565" grpId="0" autoUpdateAnimBg="0"/>
      <p:bldP spid="322567" grpId="0" autoUpdateAnimBg="0"/>
      <p:bldP spid="32256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Alchemilla mollis</a:t>
            </a:r>
          </a:p>
        </p:txBody>
      </p:sp>
      <p:pic>
        <p:nvPicPr>
          <p:cNvPr id="8195" name="Picture 11" descr="bbh_htm_utils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83564" y="1773238"/>
            <a:ext cx="1963737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6" name="Picture 14" descr="bbh_htm_utils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83563" y="3933825"/>
            <a:ext cx="1981200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80292" name="Text Box 4"/>
          <p:cNvSpPr txBox="1">
            <a:spLocks noChangeArrowheads="1"/>
          </p:cNvSpPr>
          <p:nvPr/>
        </p:nvSpPr>
        <p:spPr bwMode="auto">
          <a:xfrm>
            <a:off x="1703388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vrouwenmantel</a:t>
            </a:r>
            <a:endParaRPr lang="nl-NL" altLang="nl-NL" sz="2400"/>
          </a:p>
        </p:txBody>
      </p:sp>
      <p:sp>
        <p:nvSpPr>
          <p:cNvPr id="780293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zacht</a:t>
            </a:r>
          </a:p>
        </p:txBody>
      </p:sp>
      <p:sp>
        <p:nvSpPr>
          <p:cNvPr id="780294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ROSACEAE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8200" name="Picture 17" descr="2890%20alchemilla%20mollis"/>
          <p:cNvPicPr>
            <a:picLocks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5550" y="1773239"/>
            <a:ext cx="5545138" cy="4148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327820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0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0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0290" grpId="0" autoUpdateAnimBg="0"/>
      <p:bldP spid="780292" grpId="0" autoUpdateAnimBg="0"/>
      <p:bldP spid="780293" grpId="0" autoUpdateAnimBg="0"/>
      <p:bldP spid="78029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5550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Allium giganteum</a:t>
            </a:r>
          </a:p>
        </p:txBody>
      </p:sp>
      <p:pic>
        <p:nvPicPr>
          <p:cNvPr id="10243" name="Picture 3" descr="bbh_htm_utils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91400" y="1196975"/>
            <a:ext cx="2592388" cy="2592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6" descr="Allium-Giganteum-1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82889" y="1196975"/>
            <a:ext cx="3844925" cy="4718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4612" name="Text Box 4"/>
          <p:cNvSpPr txBox="1">
            <a:spLocks noChangeArrowheads="1"/>
          </p:cNvSpPr>
          <p:nvPr/>
        </p:nvSpPr>
        <p:spPr bwMode="auto">
          <a:xfrm>
            <a:off x="1774825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sierui</a:t>
            </a:r>
            <a:endParaRPr lang="nl-NL" altLang="nl-NL" sz="2400"/>
          </a:p>
        </p:txBody>
      </p:sp>
      <p:sp>
        <p:nvSpPr>
          <p:cNvPr id="324613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groot</a:t>
            </a:r>
          </a:p>
        </p:txBody>
      </p:sp>
      <p:sp>
        <p:nvSpPr>
          <p:cNvPr id="324614" name="Text Box 6"/>
          <p:cNvSpPr txBox="1">
            <a:spLocks noChangeArrowheads="1"/>
          </p:cNvSpPr>
          <p:nvPr/>
        </p:nvSpPr>
        <p:spPr bwMode="auto">
          <a:xfrm>
            <a:off x="2057400" y="1143001"/>
            <a:ext cx="4572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ALL I 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0248" name="Picture 9" descr="185200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91401" y="3933826"/>
            <a:ext cx="2519363" cy="2519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509242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4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4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4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4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0" grpId="0" autoUpdateAnimBg="0"/>
      <p:bldP spid="324612" grpId="0" autoUpdateAnimBg="0"/>
      <p:bldP spid="324613" grpId="0" autoUpdateAnimBg="0"/>
      <p:bldP spid="32461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Aquilegia cultivars</a:t>
            </a:r>
          </a:p>
        </p:txBody>
      </p:sp>
      <p:pic>
        <p:nvPicPr>
          <p:cNvPr id="15363" name="Picture 3" descr="49aquileg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1" y="1844675"/>
            <a:ext cx="3783013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1860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akelei</a:t>
            </a:r>
            <a:endParaRPr lang="nl-NL" altLang="nl-NL" sz="2400"/>
          </a:p>
        </p:txBody>
      </p:sp>
      <p:sp>
        <p:nvSpPr>
          <p:cNvPr id="761861" name="Text Box 5"/>
          <p:cNvSpPr txBox="1">
            <a:spLocks noChangeArrowheads="1"/>
          </p:cNvSpPr>
          <p:nvPr/>
        </p:nvSpPr>
        <p:spPr bwMode="auto">
          <a:xfrm>
            <a:off x="2057400" y="990601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RANUNCULACEAE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761862" name="Text Box 6"/>
          <p:cNvSpPr txBox="1">
            <a:spLocks noChangeArrowheads="1"/>
          </p:cNvSpPr>
          <p:nvPr/>
        </p:nvSpPr>
        <p:spPr bwMode="auto">
          <a:xfrm>
            <a:off x="1981200" y="60960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15367" name="Picture 8" descr="adelaidesmall">
            <a:hlinkClick r:id="rId3"/>
          </p:cNvPr>
          <p:cNvPicPr>
            <a:picLocks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0376" y="1773239"/>
            <a:ext cx="3097213" cy="33115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54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858" grpId="0" autoUpdateAnimBg="0"/>
      <p:bldP spid="761860" grpId="0" autoUpdateAnimBg="0"/>
      <p:bldP spid="761861" grpId="0" autoUpdateAnimBg="0"/>
      <p:bldP spid="761862" grpId="0" autoUpdateAnimBg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126</Words>
  <Application>Microsoft Office PowerPoint</Application>
  <PresentationFormat>Breedbeeld</PresentationFormat>
  <Paragraphs>78</Paragraphs>
  <Slides>21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Kantoorthema</vt:lpstr>
      <vt:lpstr>Bitmapafbeelding</vt:lpstr>
      <vt:lpstr>20 snijbloemen deel 2 </vt:lpstr>
      <vt:lpstr>Anigozanthos flavidus</vt:lpstr>
      <vt:lpstr>Calendula officinalis</vt:lpstr>
      <vt:lpstr>Campanula persicifolia </vt:lpstr>
      <vt:lpstr>Eryngium planum</vt:lpstr>
      <vt:lpstr>Agapanthus cultivars</vt:lpstr>
      <vt:lpstr>Alchemilla mollis</vt:lpstr>
      <vt:lpstr>Allium giganteum</vt:lpstr>
      <vt:lpstr>Aquilegia cultivars</vt:lpstr>
      <vt:lpstr>Bouvardia cultivars</vt:lpstr>
      <vt:lpstr>Campanula glomerata</vt:lpstr>
      <vt:lpstr>Celosia ‘Cristata Groep’</vt:lpstr>
      <vt:lpstr>Dianthus barbatus</vt:lpstr>
      <vt:lpstr>Gentiana cultivars</vt:lpstr>
      <vt:lpstr>Heliconia cultivars</vt:lpstr>
      <vt:lpstr>Iris (Hollandica Groep)</vt:lpstr>
      <vt:lpstr>Liatris </vt:lpstr>
      <vt:lpstr>Phlox </vt:lpstr>
      <vt:lpstr>Muscari armeniacum</vt:lpstr>
      <vt:lpstr>Phalaenopsis cultivars</vt:lpstr>
      <vt:lpstr>Solidago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snijbloemen deel 2 </dc:title>
  <dc:creator>Bianca Harink</dc:creator>
  <cp:lastModifiedBy>Bianca Harink</cp:lastModifiedBy>
  <cp:revision>2</cp:revision>
  <dcterms:created xsi:type="dcterms:W3CDTF">2017-04-04T08:41:28Z</dcterms:created>
  <dcterms:modified xsi:type="dcterms:W3CDTF">2017-04-04T08:50:31Z</dcterms:modified>
</cp:coreProperties>
</file>