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0177-BEDE-4447-9A82-FC3B9439A86F}" type="datetimeFigureOut">
              <a:rPr lang="nl-NL" smtClean="0"/>
              <a:t>28-3-2017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C5AAA-196C-4C52-86C5-D55AF02D68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8958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0177-BEDE-4447-9A82-FC3B9439A86F}" type="datetimeFigureOut">
              <a:rPr lang="nl-NL" smtClean="0"/>
              <a:t>28-3-2017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C5AAA-196C-4C52-86C5-D55AF02D68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5036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0177-BEDE-4447-9A82-FC3B9439A86F}" type="datetimeFigureOut">
              <a:rPr lang="nl-NL" smtClean="0"/>
              <a:t>28-3-2017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C5AAA-196C-4C52-86C5-D55AF02D68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0013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el, inhoud en 2 inhoudseleme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0800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3"/>
          </p:nvPr>
        </p:nvSpPr>
        <p:spPr>
          <a:xfrm>
            <a:off x="6197600" y="4114800"/>
            <a:ext cx="50800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4CA834-B28E-466B-99B8-BC610D6D3A71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432376679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0177-BEDE-4447-9A82-FC3B9439A86F}" type="datetimeFigureOut">
              <a:rPr lang="nl-NL" smtClean="0"/>
              <a:t>28-3-2017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C5AAA-196C-4C52-86C5-D55AF02D68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9453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0177-BEDE-4447-9A82-FC3B9439A86F}" type="datetimeFigureOut">
              <a:rPr lang="nl-NL" smtClean="0"/>
              <a:t>28-3-2017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C5AAA-196C-4C52-86C5-D55AF02D68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4698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0177-BEDE-4447-9A82-FC3B9439A86F}" type="datetimeFigureOut">
              <a:rPr lang="nl-NL" smtClean="0"/>
              <a:t>28-3-2017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C5AAA-196C-4C52-86C5-D55AF02D68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22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0177-BEDE-4447-9A82-FC3B9439A86F}" type="datetimeFigureOut">
              <a:rPr lang="nl-NL" smtClean="0"/>
              <a:t>28-3-2017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C5AAA-196C-4C52-86C5-D55AF02D68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3072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0177-BEDE-4447-9A82-FC3B9439A86F}" type="datetimeFigureOut">
              <a:rPr lang="nl-NL" smtClean="0"/>
              <a:t>28-3-2017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C5AAA-196C-4C52-86C5-D55AF02D68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0552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0177-BEDE-4447-9A82-FC3B9439A86F}" type="datetimeFigureOut">
              <a:rPr lang="nl-NL" smtClean="0"/>
              <a:t>28-3-2017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C5AAA-196C-4C52-86C5-D55AF02D68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491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0177-BEDE-4447-9A82-FC3B9439A86F}" type="datetimeFigureOut">
              <a:rPr lang="nl-NL" smtClean="0"/>
              <a:t>28-3-2017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C5AAA-196C-4C52-86C5-D55AF02D68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7857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0177-BEDE-4447-9A82-FC3B9439A86F}" type="datetimeFigureOut">
              <a:rPr lang="nl-NL" smtClean="0"/>
              <a:t>28-3-2017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C5AAA-196C-4C52-86C5-D55AF02D68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9345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30177-BEDE-4447-9A82-FC3B9439A86F}" type="datetimeFigureOut">
              <a:rPr lang="nl-NL" smtClean="0"/>
              <a:t>28-3-2017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5C5AAA-196C-4C52-86C5-D55AF02D68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9980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keizerskroon.net/images/groot/groothome1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Snijbloemen </a:t>
            </a:r>
            <a:r>
              <a:rPr lang="nl-NL" dirty="0" err="1" smtClean="0"/>
              <a:t>niv</a:t>
            </a:r>
            <a:r>
              <a:rPr lang="nl-NL" dirty="0" smtClean="0"/>
              <a:t> 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Periode 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310196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152400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Protea </a:t>
            </a:r>
          </a:p>
        </p:txBody>
      </p:sp>
      <p:pic>
        <p:nvPicPr>
          <p:cNvPr id="47107" name="Picture 3" descr="16-4-bot-river-barbige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238" y="1412876"/>
            <a:ext cx="4392612" cy="428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5716" name="Text Box 4"/>
          <p:cNvSpPr txBox="1">
            <a:spLocks noChangeArrowheads="1"/>
          </p:cNvSpPr>
          <p:nvPr/>
        </p:nvSpPr>
        <p:spPr bwMode="auto">
          <a:xfrm>
            <a:off x="1752600" y="548640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suikerbossie</a:t>
            </a:r>
            <a:endParaRPr lang="nl-NL" altLang="nl-NL" sz="2400"/>
          </a:p>
        </p:txBody>
      </p:sp>
      <p:sp>
        <p:nvSpPr>
          <p:cNvPr id="755717" name="Text Box 5"/>
          <p:cNvSpPr txBox="1">
            <a:spLocks noChangeArrowheads="1"/>
          </p:cNvSpPr>
          <p:nvPr/>
        </p:nvSpPr>
        <p:spPr bwMode="auto">
          <a:xfrm>
            <a:off x="1828800" y="59436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baarddragend</a:t>
            </a:r>
          </a:p>
        </p:txBody>
      </p:sp>
      <p:sp>
        <p:nvSpPr>
          <p:cNvPr id="755718" name="Text Box 6"/>
          <p:cNvSpPr txBox="1">
            <a:spLocks noChangeArrowheads="1"/>
          </p:cNvSpPr>
          <p:nvPr/>
        </p:nvSpPr>
        <p:spPr bwMode="auto">
          <a:xfrm>
            <a:off x="2057400" y="990601"/>
            <a:ext cx="381000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PROTACEAE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141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5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5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55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5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55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5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5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5714" grpId="0" autoUpdateAnimBg="0"/>
      <p:bldP spid="755716" grpId="0" autoUpdateAnimBg="0"/>
      <p:bldP spid="755717" grpId="0" autoUpdateAnimBg="0"/>
      <p:bldP spid="755718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152400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Strelitzia reginae</a:t>
            </a:r>
          </a:p>
        </p:txBody>
      </p:sp>
      <p:pic>
        <p:nvPicPr>
          <p:cNvPr id="57347" name="Picture 3" descr="Strelitzia%20reginae%20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575" y="1268413"/>
            <a:ext cx="4681538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8420" name="Text Box 4"/>
          <p:cNvSpPr txBox="1">
            <a:spLocks noChangeArrowheads="1"/>
          </p:cNvSpPr>
          <p:nvPr/>
        </p:nvSpPr>
        <p:spPr bwMode="auto">
          <a:xfrm>
            <a:off x="1752600" y="548640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paradijsvogelbloem</a:t>
            </a:r>
            <a:endParaRPr lang="nl-NL" altLang="nl-NL" sz="2400"/>
          </a:p>
        </p:txBody>
      </p:sp>
      <p:sp>
        <p:nvSpPr>
          <p:cNvPr id="828421" name="Text Box 5"/>
          <p:cNvSpPr txBox="1">
            <a:spLocks noChangeArrowheads="1"/>
          </p:cNvSpPr>
          <p:nvPr/>
        </p:nvSpPr>
        <p:spPr bwMode="auto">
          <a:xfrm>
            <a:off x="1828800" y="59436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koningin</a:t>
            </a:r>
          </a:p>
        </p:txBody>
      </p:sp>
      <p:sp>
        <p:nvSpPr>
          <p:cNvPr id="828422" name="Text Box 6"/>
          <p:cNvSpPr txBox="1">
            <a:spLocks noChangeArrowheads="1"/>
          </p:cNvSpPr>
          <p:nvPr/>
        </p:nvSpPr>
        <p:spPr bwMode="auto">
          <a:xfrm>
            <a:off x="2057400" y="990601"/>
            <a:ext cx="381000" cy="435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STRELITZIACEAE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23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8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8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8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8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8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8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28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28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8418" grpId="0" autoUpdateAnimBg="0"/>
      <p:bldP spid="828420" grpId="0" autoUpdateAnimBg="0"/>
      <p:bldP spid="828421" grpId="0" autoUpdateAnimBg="0"/>
      <p:bldP spid="828422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743200" y="152400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Alstroemeria cultivars</a:t>
            </a:r>
          </a:p>
        </p:txBody>
      </p:sp>
      <p:pic>
        <p:nvPicPr>
          <p:cNvPr id="12291" name="Picture 1027" descr="482-8274_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01" y="1125539"/>
            <a:ext cx="4587875" cy="466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948" name="Text Box 1028"/>
          <p:cNvSpPr txBox="1">
            <a:spLocks noChangeArrowheads="1"/>
          </p:cNvSpPr>
          <p:nvPr/>
        </p:nvSpPr>
        <p:spPr bwMode="auto">
          <a:xfrm>
            <a:off x="1752600" y="548640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                     incalelie</a:t>
            </a:r>
            <a:endParaRPr lang="nl-NL" altLang="nl-NL" sz="2400"/>
          </a:p>
        </p:txBody>
      </p:sp>
      <p:sp>
        <p:nvSpPr>
          <p:cNvPr id="12293" name="Text Box 1029"/>
          <p:cNvSpPr txBox="1">
            <a:spLocks noChangeArrowheads="1"/>
          </p:cNvSpPr>
          <p:nvPr/>
        </p:nvSpPr>
        <p:spPr bwMode="auto">
          <a:xfrm>
            <a:off x="1828800" y="59436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endParaRPr lang="nl-NL" altLang="nl-NL" sz="2400">
              <a:solidFill>
                <a:srgbClr val="FF6600"/>
              </a:solidFill>
            </a:endParaRPr>
          </a:p>
        </p:txBody>
      </p:sp>
      <p:sp>
        <p:nvSpPr>
          <p:cNvPr id="338950" name="Text Box 1030"/>
          <p:cNvSpPr txBox="1">
            <a:spLocks noChangeArrowheads="1"/>
          </p:cNvSpPr>
          <p:nvPr/>
        </p:nvSpPr>
        <p:spPr bwMode="auto">
          <a:xfrm>
            <a:off x="2057400" y="838201"/>
            <a:ext cx="38100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ALSTROEMER I A 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  <p:sp>
        <p:nvSpPr>
          <p:cNvPr id="338951" name="Text Box 1031"/>
          <p:cNvSpPr txBox="1">
            <a:spLocks noChangeArrowheads="1"/>
          </p:cNvSpPr>
          <p:nvPr/>
        </p:nvSpPr>
        <p:spPr bwMode="auto">
          <a:xfrm>
            <a:off x="1981200" y="60960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cultuurvariëteit</a:t>
            </a:r>
          </a:p>
        </p:txBody>
      </p:sp>
    </p:spTree>
    <p:extLst>
      <p:ext uri="{BB962C8B-B14F-4D97-AF65-F5344CB8AC3E}">
        <p14:creationId xmlns:p14="http://schemas.microsoft.com/office/powerpoint/2010/main" val="1951876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8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8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8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8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8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8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946" grpId="0" autoUpdateAnimBg="0"/>
      <p:bldP spid="338948" grpId="0" autoUpdateAnimBg="0"/>
      <p:bldP spid="338950" grpId="0" autoUpdateAnimBg="0"/>
      <p:bldP spid="338951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87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08213" y="188913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Frittelaria imperialis</a:t>
            </a:r>
          </a:p>
        </p:txBody>
      </p:sp>
      <p:sp>
        <p:nvSpPr>
          <p:cNvPr id="968710" name="Text Box 6"/>
          <p:cNvSpPr txBox="1">
            <a:spLocks noChangeArrowheads="1"/>
          </p:cNvSpPr>
          <p:nvPr/>
        </p:nvSpPr>
        <p:spPr bwMode="auto">
          <a:xfrm>
            <a:off x="3359150" y="6092825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keizerlijk</a:t>
            </a:r>
          </a:p>
        </p:txBody>
      </p:sp>
      <p:pic>
        <p:nvPicPr>
          <p:cNvPr id="50180" name="Picture 8" descr="home1">
            <a:hlinkClick r:id="rId2"/>
          </p:cNvPr>
          <p:cNvPicPr>
            <a:picLocks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19514" y="1268414"/>
            <a:ext cx="3716337" cy="46450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68718" name="Text Box 14"/>
          <p:cNvSpPr txBox="1">
            <a:spLocks noChangeArrowheads="1"/>
          </p:cNvSpPr>
          <p:nvPr/>
        </p:nvSpPr>
        <p:spPr bwMode="auto">
          <a:xfrm>
            <a:off x="2279650" y="6092825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keizerskroon</a:t>
            </a:r>
            <a:endParaRPr lang="nl-NL" altLang="nl-NL" sz="2400"/>
          </a:p>
        </p:txBody>
      </p:sp>
    </p:spTree>
    <p:extLst>
      <p:ext uri="{BB962C8B-B14F-4D97-AF65-F5344CB8AC3E}">
        <p14:creationId xmlns:p14="http://schemas.microsoft.com/office/powerpoint/2010/main" val="631935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8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68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68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8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68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68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8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68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68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8706" grpId="0" autoUpdateAnimBg="0"/>
      <p:bldP spid="968710" grpId="0" autoUpdateAnimBg="0"/>
      <p:bldP spid="968718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73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640013" y="188913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Kniphofia cultivars</a:t>
            </a:r>
          </a:p>
        </p:txBody>
      </p:sp>
      <p:pic>
        <p:nvPicPr>
          <p:cNvPr id="12291" name="Picture 1041" descr="Kniphofia%20uvaria%20Schopf-Fackellilie%201"/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55913" y="1700213"/>
            <a:ext cx="30861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41732" name="Text Box 1028"/>
          <p:cNvSpPr txBox="1">
            <a:spLocks noChangeArrowheads="1"/>
          </p:cNvSpPr>
          <p:nvPr/>
        </p:nvSpPr>
        <p:spPr bwMode="auto">
          <a:xfrm>
            <a:off x="2495550" y="616585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vuurpijl</a:t>
            </a:r>
            <a:endParaRPr lang="nl-NL" altLang="nl-NL" sz="2400"/>
          </a:p>
        </p:txBody>
      </p:sp>
      <p:sp>
        <p:nvSpPr>
          <p:cNvPr id="12293" name="Text Box 1029"/>
          <p:cNvSpPr txBox="1">
            <a:spLocks noChangeArrowheads="1"/>
          </p:cNvSpPr>
          <p:nvPr/>
        </p:nvSpPr>
        <p:spPr bwMode="auto">
          <a:xfrm>
            <a:off x="1828800" y="59436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endParaRPr lang="nl-NL" altLang="nl-NL" sz="2400">
              <a:solidFill>
                <a:srgbClr val="FF6600"/>
              </a:solidFill>
            </a:endParaRPr>
          </a:p>
        </p:txBody>
      </p:sp>
      <p:sp>
        <p:nvSpPr>
          <p:cNvPr id="841734" name="Text Box 1030"/>
          <p:cNvSpPr txBox="1">
            <a:spLocks noChangeArrowheads="1"/>
          </p:cNvSpPr>
          <p:nvPr/>
        </p:nvSpPr>
        <p:spPr bwMode="auto">
          <a:xfrm>
            <a:off x="2057400" y="1127126"/>
            <a:ext cx="38100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ASPHODELACEAE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  <p:sp>
        <p:nvSpPr>
          <p:cNvPr id="841735" name="Text Box 1031"/>
          <p:cNvSpPr txBox="1">
            <a:spLocks noChangeArrowheads="1"/>
          </p:cNvSpPr>
          <p:nvPr/>
        </p:nvSpPr>
        <p:spPr bwMode="auto">
          <a:xfrm>
            <a:off x="2279650" y="616585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cultuurvariëteit</a:t>
            </a:r>
          </a:p>
        </p:txBody>
      </p:sp>
      <p:pic>
        <p:nvPicPr>
          <p:cNvPr id="12296" name="Picture 1044" descr="kniphofia-genus"/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00825" y="1700213"/>
            <a:ext cx="352425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9159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1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1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1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1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41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41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1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41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41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1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41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41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1730" grpId="0" autoUpdateAnimBg="0"/>
      <p:bldP spid="841732" grpId="0" autoUpdateAnimBg="0"/>
      <p:bldP spid="841734" grpId="0" autoUpdateAnimBg="0"/>
      <p:bldP spid="841735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Matthiola incana</a:t>
            </a:r>
          </a:p>
        </p:txBody>
      </p:sp>
      <p:pic>
        <p:nvPicPr>
          <p:cNvPr id="25603" name="Picture 1036" descr="Matthiola%20incana"/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27351" y="1773238"/>
            <a:ext cx="2894013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86404" name="Text Box 1028"/>
          <p:cNvSpPr txBox="1">
            <a:spLocks noChangeArrowheads="1"/>
          </p:cNvSpPr>
          <p:nvPr/>
        </p:nvSpPr>
        <p:spPr bwMode="auto">
          <a:xfrm>
            <a:off x="3000375" y="6021388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violier</a:t>
            </a:r>
            <a:endParaRPr lang="nl-NL" altLang="nl-NL" sz="2400"/>
          </a:p>
        </p:txBody>
      </p:sp>
      <p:sp>
        <p:nvSpPr>
          <p:cNvPr id="486405" name="Text Box 1029"/>
          <p:cNvSpPr txBox="1">
            <a:spLocks noChangeArrowheads="1"/>
          </p:cNvSpPr>
          <p:nvPr/>
        </p:nvSpPr>
        <p:spPr bwMode="auto">
          <a:xfrm>
            <a:off x="2495550" y="6021388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grijs</a:t>
            </a:r>
          </a:p>
        </p:txBody>
      </p:sp>
      <p:sp>
        <p:nvSpPr>
          <p:cNvPr id="486406" name="Text Box 1030"/>
          <p:cNvSpPr txBox="1">
            <a:spLocks noChangeArrowheads="1"/>
          </p:cNvSpPr>
          <p:nvPr/>
        </p:nvSpPr>
        <p:spPr bwMode="auto">
          <a:xfrm>
            <a:off x="2057400" y="1127126"/>
            <a:ext cx="381000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BRASSICACEAE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  <p:pic>
        <p:nvPicPr>
          <p:cNvPr id="25607" name="Picture 1039" descr="bbh_htm_utils"/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40463" y="1773239"/>
            <a:ext cx="3916362" cy="42497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66974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6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6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6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6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6402" grpId="0" autoUpdateAnimBg="0"/>
      <p:bldP spid="486404" grpId="0" autoUpdateAnimBg="0"/>
      <p:bldP spid="486405" grpId="0" autoUpdateAnimBg="0"/>
      <p:bldP spid="48640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Mentha cultivars</a:t>
            </a:r>
          </a:p>
        </p:txBody>
      </p:sp>
      <p:pic>
        <p:nvPicPr>
          <p:cNvPr id="26627" name="Picture 1032" descr="bbh_htm_utils"/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66989" y="1844675"/>
            <a:ext cx="3671887" cy="3671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94276" name="Text Box 4"/>
          <p:cNvSpPr txBox="1">
            <a:spLocks noChangeArrowheads="1"/>
          </p:cNvSpPr>
          <p:nvPr/>
        </p:nvSpPr>
        <p:spPr bwMode="auto">
          <a:xfrm>
            <a:off x="2640013" y="6021388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Munt </a:t>
            </a:r>
            <a:endParaRPr lang="nl-NL" altLang="nl-NL" sz="2400"/>
          </a:p>
        </p:txBody>
      </p:sp>
      <p:sp>
        <p:nvSpPr>
          <p:cNvPr id="694278" name="Text Box 6"/>
          <p:cNvSpPr txBox="1">
            <a:spLocks noChangeArrowheads="1"/>
          </p:cNvSpPr>
          <p:nvPr/>
        </p:nvSpPr>
        <p:spPr bwMode="auto">
          <a:xfrm>
            <a:off x="2566988" y="6021388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cultuurvariëteit</a:t>
            </a:r>
          </a:p>
        </p:txBody>
      </p:sp>
      <p:pic>
        <p:nvPicPr>
          <p:cNvPr id="26630" name="Picture 1037" descr="bbh_htm_utils"/>
          <p:cNvPicPr>
            <a:picLocks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56363" y="1844675"/>
            <a:ext cx="3708400" cy="3708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1072258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94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94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94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4274" grpId="0" autoUpdateAnimBg="0"/>
      <p:bldP spid="694276" grpId="0" autoUpdateAnimBg="0"/>
      <p:bldP spid="694278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690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152400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Ornithogalum thyrsoides</a:t>
            </a:r>
          </a:p>
        </p:txBody>
      </p:sp>
      <p:sp>
        <p:nvSpPr>
          <p:cNvPr id="626692" name="Text Box 4"/>
          <p:cNvSpPr txBox="1">
            <a:spLocks noChangeArrowheads="1"/>
          </p:cNvSpPr>
          <p:nvPr/>
        </p:nvSpPr>
        <p:spPr bwMode="auto">
          <a:xfrm>
            <a:off x="1752600" y="548640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zuidenwindlelie</a:t>
            </a:r>
          </a:p>
        </p:txBody>
      </p:sp>
      <p:sp>
        <p:nvSpPr>
          <p:cNvPr id="626693" name="Text Box 5"/>
          <p:cNvSpPr txBox="1">
            <a:spLocks noChangeArrowheads="1"/>
          </p:cNvSpPr>
          <p:nvPr/>
        </p:nvSpPr>
        <p:spPr bwMode="auto">
          <a:xfrm>
            <a:off x="1828800" y="59436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pluimvormig, vogelmelk</a:t>
            </a:r>
          </a:p>
        </p:txBody>
      </p:sp>
      <p:pic>
        <p:nvPicPr>
          <p:cNvPr id="35845" name="Picture 8" descr="O_thyrsoid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1" y="1557339"/>
            <a:ext cx="3933825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789" y="1358901"/>
            <a:ext cx="3273425" cy="3624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1620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6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6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6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26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26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26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6690" grpId="0" autoUpdateAnimBg="0"/>
      <p:bldP spid="626692" grpId="0" autoUpdateAnimBg="0"/>
      <p:bldP spid="62669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152400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Phlox </a:t>
            </a:r>
          </a:p>
        </p:txBody>
      </p:sp>
      <p:graphicFrame>
        <p:nvGraphicFramePr>
          <p:cNvPr id="41987" name="Object 3"/>
          <p:cNvGraphicFramePr>
            <a:graphicFrameLocks noChangeAspect="1"/>
          </p:cNvGraphicFramePr>
          <p:nvPr/>
        </p:nvGraphicFramePr>
        <p:xfrm>
          <a:off x="5232400" y="1268413"/>
          <a:ext cx="3892550" cy="471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Bitmapafbeelding" r:id="rId3" imgW="3533333" imgH="4819048" progId="Paint.Picture">
                  <p:embed/>
                </p:oleObj>
              </mc:Choice>
              <mc:Fallback>
                <p:oleObj name="Bitmapafbeelding" r:id="rId3" imgW="3533333" imgH="4819048" progId="Paint.Picture">
                  <p:embed/>
                  <p:pic>
                    <p:nvPicPr>
                      <p:cNvPr id="4198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2400" y="1268413"/>
                        <a:ext cx="3892550" cy="4718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8068" name="Text Box 4"/>
          <p:cNvSpPr txBox="1">
            <a:spLocks noChangeArrowheads="1"/>
          </p:cNvSpPr>
          <p:nvPr/>
        </p:nvSpPr>
        <p:spPr bwMode="auto">
          <a:xfrm>
            <a:off x="1752600" y="548640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vlambloem</a:t>
            </a:r>
            <a:endParaRPr lang="nl-NL" altLang="nl-NL" sz="2400"/>
          </a:p>
        </p:txBody>
      </p:sp>
      <p:sp>
        <p:nvSpPr>
          <p:cNvPr id="728069" name="Text Box 5"/>
          <p:cNvSpPr txBox="1">
            <a:spLocks noChangeArrowheads="1"/>
          </p:cNvSpPr>
          <p:nvPr/>
        </p:nvSpPr>
        <p:spPr bwMode="auto">
          <a:xfrm>
            <a:off x="1828800" y="59436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pluimvormig</a:t>
            </a:r>
          </a:p>
        </p:txBody>
      </p:sp>
      <p:sp>
        <p:nvSpPr>
          <p:cNvPr id="728070" name="Text Box 6"/>
          <p:cNvSpPr txBox="1">
            <a:spLocks noChangeArrowheads="1"/>
          </p:cNvSpPr>
          <p:nvPr/>
        </p:nvSpPr>
        <p:spPr bwMode="auto">
          <a:xfrm>
            <a:off x="2057400" y="990601"/>
            <a:ext cx="38100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POLEMONIACEAE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922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8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8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28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28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8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28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8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28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8066" grpId="0" autoUpdateAnimBg="0"/>
      <p:bldP spid="728068" grpId="0" autoUpdateAnimBg="0"/>
      <p:bldP spid="728069" grpId="0" autoUpdateAnimBg="0"/>
      <p:bldP spid="728070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743200" y="152400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Polianthus tuberosa</a:t>
            </a:r>
          </a:p>
        </p:txBody>
      </p:sp>
      <p:pic>
        <p:nvPicPr>
          <p:cNvPr id="46083" name="Picture 1027" descr="image2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1268413"/>
            <a:ext cx="33147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4" name="Picture 1028" descr="798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338" y="1268414"/>
            <a:ext cx="3924300" cy="446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1541" name="Text Box 1029"/>
          <p:cNvSpPr txBox="1">
            <a:spLocks noChangeArrowheads="1"/>
          </p:cNvSpPr>
          <p:nvPr/>
        </p:nvSpPr>
        <p:spPr bwMode="auto">
          <a:xfrm>
            <a:off x="3071813" y="594995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chemeClr val="accent2"/>
                </a:solidFill>
              </a:rPr>
              <a:t>tuberosa</a:t>
            </a:r>
            <a:endParaRPr lang="nl-NL" altLang="nl-NL" sz="2400"/>
          </a:p>
        </p:txBody>
      </p:sp>
      <p:sp>
        <p:nvSpPr>
          <p:cNvPr id="321542" name="Text Box 1030"/>
          <p:cNvSpPr txBox="1">
            <a:spLocks noChangeArrowheads="1"/>
          </p:cNvSpPr>
          <p:nvPr/>
        </p:nvSpPr>
        <p:spPr bwMode="auto">
          <a:xfrm>
            <a:off x="3000375" y="594995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nl-NL" altLang="nl-NL" sz="2400">
                <a:solidFill>
                  <a:srgbClr val="FF6600"/>
                </a:solidFill>
              </a:rPr>
              <a:t>knolvormig</a:t>
            </a:r>
          </a:p>
        </p:txBody>
      </p:sp>
      <p:sp>
        <p:nvSpPr>
          <p:cNvPr id="321543" name="Text Box 1031"/>
          <p:cNvSpPr txBox="1">
            <a:spLocks noChangeArrowheads="1"/>
          </p:cNvSpPr>
          <p:nvPr/>
        </p:nvSpPr>
        <p:spPr bwMode="auto">
          <a:xfrm>
            <a:off x="2057400" y="1143001"/>
            <a:ext cx="381000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2000" b="1">
                <a:solidFill>
                  <a:srgbClr val="FF0000"/>
                </a:solidFill>
              </a:rPr>
              <a:t>AGAVACEAE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5058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1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1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1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1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1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1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1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1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1538" grpId="0" autoUpdateAnimBg="0"/>
      <p:bldP spid="321541" grpId="0" autoUpdateAnimBg="0"/>
      <p:bldP spid="321542" grpId="0" autoUpdateAnimBg="0"/>
      <p:bldP spid="321543" grpId="0" autoUpdateAnimBg="0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56</Words>
  <Application>Microsoft Office PowerPoint</Application>
  <PresentationFormat>Breedbeeld</PresentationFormat>
  <Paragraphs>39</Paragraphs>
  <Slides>11</Slides>
  <Notes>0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Kantoorthema</vt:lpstr>
      <vt:lpstr>Bitmapafbeelding</vt:lpstr>
      <vt:lpstr>Snijbloemen niv 2</vt:lpstr>
      <vt:lpstr>Alstroemeria cultivars</vt:lpstr>
      <vt:lpstr>Frittelaria imperialis</vt:lpstr>
      <vt:lpstr>Kniphofia cultivars</vt:lpstr>
      <vt:lpstr>Matthiola incana</vt:lpstr>
      <vt:lpstr>Mentha cultivars</vt:lpstr>
      <vt:lpstr>Ornithogalum thyrsoides</vt:lpstr>
      <vt:lpstr>Phlox </vt:lpstr>
      <vt:lpstr>Polianthus tuberosa</vt:lpstr>
      <vt:lpstr>Protea </vt:lpstr>
      <vt:lpstr>Strelitzia reginae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Snijbloemen niv 2</dc:title>
  <dc:creator>Bianca Harink</dc:creator>
  <cp:lastModifiedBy>Bianca Harink</cp:lastModifiedBy>
  <cp:revision>2</cp:revision>
  <dcterms:created xsi:type="dcterms:W3CDTF">2017-03-28T09:04:32Z</dcterms:created>
  <dcterms:modified xsi:type="dcterms:W3CDTF">2017-03-28T09:06:35Z</dcterms:modified>
</cp:coreProperties>
</file>