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0693400" cy="7561263"/>
  <p:notesSz cx="6794500" cy="9931400"/>
  <p:defaultTextStyle>
    <a:defPPr>
      <a:defRPr lang="nl-NL"/>
    </a:defPPr>
    <a:lvl1pPr marL="0" algn="l" defTabSz="104308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521543" algn="l" defTabSz="104308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043086" algn="l" defTabSz="104308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1564630" algn="l" defTabSz="104308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2086173" algn="l" defTabSz="104308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2607716" algn="l" defTabSz="104308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3129259" algn="l" defTabSz="104308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3650802" algn="l" defTabSz="104308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4172346" algn="l" defTabSz="104308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82">
          <p15:clr>
            <a:srgbClr val="A4A3A4"/>
          </p15:clr>
        </p15:guide>
        <p15:guide id="2" pos="336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1290" y="66"/>
      </p:cViewPr>
      <p:guideLst>
        <p:guide orient="horz" pos="2382"/>
        <p:guide pos="336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802005" y="2348893"/>
            <a:ext cx="9089390" cy="162077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604011" y="4284716"/>
            <a:ext cx="7485380" cy="193232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215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30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6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61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7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92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508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23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235491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99448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62647" y="318554"/>
            <a:ext cx="2717906" cy="6773631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603361" y="318554"/>
            <a:ext cx="7981063" cy="6773631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91682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433410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44705" y="4858812"/>
            <a:ext cx="9089390" cy="1501751"/>
          </a:xfrm>
        </p:spPr>
        <p:txBody>
          <a:bodyPr anchor="t"/>
          <a:lstStyle>
            <a:lvl1pPr algn="l">
              <a:defRPr sz="46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44705" y="3204786"/>
            <a:ext cx="9089390" cy="1654025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21543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43086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3pPr>
            <a:lvl4pPr marL="156463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8617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0771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2925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5080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723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4177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603362" y="1851809"/>
            <a:ext cx="5348556" cy="5240376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30141" y="1851809"/>
            <a:ext cx="5350413" cy="5240376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98671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34670" y="302801"/>
            <a:ext cx="9624060" cy="1260211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534671" y="1692534"/>
            <a:ext cx="4724775" cy="705367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543" indent="0">
              <a:buNone/>
              <a:defRPr sz="2300" b="1"/>
            </a:lvl2pPr>
            <a:lvl3pPr marL="1043086" indent="0">
              <a:buNone/>
              <a:defRPr sz="2100" b="1"/>
            </a:lvl3pPr>
            <a:lvl4pPr marL="1564630" indent="0">
              <a:buNone/>
              <a:defRPr sz="1900" b="1"/>
            </a:lvl4pPr>
            <a:lvl5pPr marL="2086173" indent="0">
              <a:buNone/>
              <a:defRPr sz="1900" b="1"/>
            </a:lvl5pPr>
            <a:lvl6pPr marL="2607716" indent="0">
              <a:buNone/>
              <a:defRPr sz="1900" b="1"/>
            </a:lvl6pPr>
            <a:lvl7pPr marL="3129259" indent="0">
              <a:buNone/>
              <a:defRPr sz="1900" b="1"/>
            </a:lvl7pPr>
            <a:lvl8pPr marL="3650802" indent="0">
              <a:buNone/>
              <a:defRPr sz="1900" b="1"/>
            </a:lvl8pPr>
            <a:lvl9pPr marL="4172346" indent="0">
              <a:buNone/>
              <a:defRPr sz="19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534671" y="2397901"/>
            <a:ext cx="4724775" cy="4356478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5432100" y="1692534"/>
            <a:ext cx="4726631" cy="705367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543" indent="0">
              <a:buNone/>
              <a:defRPr sz="2300" b="1"/>
            </a:lvl2pPr>
            <a:lvl3pPr marL="1043086" indent="0">
              <a:buNone/>
              <a:defRPr sz="2100" b="1"/>
            </a:lvl3pPr>
            <a:lvl4pPr marL="1564630" indent="0">
              <a:buNone/>
              <a:defRPr sz="1900" b="1"/>
            </a:lvl4pPr>
            <a:lvl5pPr marL="2086173" indent="0">
              <a:buNone/>
              <a:defRPr sz="1900" b="1"/>
            </a:lvl5pPr>
            <a:lvl6pPr marL="2607716" indent="0">
              <a:buNone/>
              <a:defRPr sz="1900" b="1"/>
            </a:lvl6pPr>
            <a:lvl7pPr marL="3129259" indent="0">
              <a:buNone/>
              <a:defRPr sz="1900" b="1"/>
            </a:lvl7pPr>
            <a:lvl8pPr marL="3650802" indent="0">
              <a:buNone/>
              <a:defRPr sz="1900" b="1"/>
            </a:lvl8pPr>
            <a:lvl9pPr marL="4172346" indent="0">
              <a:buNone/>
              <a:defRPr sz="19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5432100" y="2397901"/>
            <a:ext cx="4726631" cy="4356478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415092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156627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042703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34671" y="301050"/>
            <a:ext cx="3518055" cy="128121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180823" y="301051"/>
            <a:ext cx="5977907" cy="6453329"/>
          </a:xfrm>
        </p:spPr>
        <p:txBody>
          <a:bodyPr/>
          <a:lstStyle>
            <a:lvl1pPr>
              <a:defRPr sz="36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534671" y="1582266"/>
            <a:ext cx="3518055" cy="5172114"/>
          </a:xfrm>
        </p:spPr>
        <p:txBody>
          <a:bodyPr/>
          <a:lstStyle>
            <a:lvl1pPr marL="0" indent="0">
              <a:buNone/>
              <a:defRPr sz="1600"/>
            </a:lvl1pPr>
            <a:lvl2pPr marL="521543" indent="0">
              <a:buNone/>
              <a:defRPr sz="1400"/>
            </a:lvl2pPr>
            <a:lvl3pPr marL="1043086" indent="0">
              <a:buNone/>
              <a:defRPr sz="1100"/>
            </a:lvl3pPr>
            <a:lvl4pPr marL="1564630" indent="0">
              <a:buNone/>
              <a:defRPr sz="1000"/>
            </a:lvl4pPr>
            <a:lvl5pPr marL="2086173" indent="0">
              <a:buNone/>
              <a:defRPr sz="1000"/>
            </a:lvl5pPr>
            <a:lvl6pPr marL="2607716" indent="0">
              <a:buNone/>
              <a:defRPr sz="1000"/>
            </a:lvl6pPr>
            <a:lvl7pPr marL="3129259" indent="0">
              <a:buNone/>
              <a:defRPr sz="1000"/>
            </a:lvl7pPr>
            <a:lvl8pPr marL="3650802" indent="0">
              <a:buNone/>
              <a:defRPr sz="1000"/>
            </a:lvl8pPr>
            <a:lvl9pPr marL="4172346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423321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95982" y="5292885"/>
            <a:ext cx="6416040" cy="62485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095982" y="675613"/>
            <a:ext cx="6416040" cy="4536758"/>
          </a:xfrm>
        </p:spPr>
        <p:txBody>
          <a:bodyPr/>
          <a:lstStyle>
            <a:lvl1pPr marL="0" indent="0">
              <a:buNone/>
              <a:defRPr sz="3600"/>
            </a:lvl1pPr>
            <a:lvl2pPr marL="521543" indent="0">
              <a:buNone/>
              <a:defRPr sz="3200"/>
            </a:lvl2pPr>
            <a:lvl3pPr marL="1043086" indent="0">
              <a:buNone/>
              <a:defRPr sz="2700"/>
            </a:lvl3pPr>
            <a:lvl4pPr marL="1564630" indent="0">
              <a:buNone/>
              <a:defRPr sz="2300"/>
            </a:lvl4pPr>
            <a:lvl5pPr marL="2086173" indent="0">
              <a:buNone/>
              <a:defRPr sz="2300"/>
            </a:lvl5pPr>
            <a:lvl6pPr marL="2607716" indent="0">
              <a:buNone/>
              <a:defRPr sz="2300"/>
            </a:lvl6pPr>
            <a:lvl7pPr marL="3129259" indent="0">
              <a:buNone/>
              <a:defRPr sz="2300"/>
            </a:lvl7pPr>
            <a:lvl8pPr marL="3650802" indent="0">
              <a:buNone/>
              <a:defRPr sz="2300"/>
            </a:lvl8pPr>
            <a:lvl9pPr marL="4172346" indent="0">
              <a:buNone/>
              <a:defRPr sz="23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2095982" y="5917739"/>
            <a:ext cx="6416040" cy="887398"/>
          </a:xfrm>
        </p:spPr>
        <p:txBody>
          <a:bodyPr/>
          <a:lstStyle>
            <a:lvl1pPr marL="0" indent="0">
              <a:buNone/>
              <a:defRPr sz="1600"/>
            </a:lvl1pPr>
            <a:lvl2pPr marL="521543" indent="0">
              <a:buNone/>
              <a:defRPr sz="1400"/>
            </a:lvl2pPr>
            <a:lvl3pPr marL="1043086" indent="0">
              <a:buNone/>
              <a:defRPr sz="1100"/>
            </a:lvl3pPr>
            <a:lvl4pPr marL="1564630" indent="0">
              <a:buNone/>
              <a:defRPr sz="1000"/>
            </a:lvl4pPr>
            <a:lvl5pPr marL="2086173" indent="0">
              <a:buNone/>
              <a:defRPr sz="1000"/>
            </a:lvl5pPr>
            <a:lvl6pPr marL="2607716" indent="0">
              <a:buNone/>
              <a:defRPr sz="1000"/>
            </a:lvl6pPr>
            <a:lvl7pPr marL="3129259" indent="0">
              <a:buNone/>
              <a:defRPr sz="1000"/>
            </a:lvl7pPr>
            <a:lvl8pPr marL="3650802" indent="0">
              <a:buNone/>
              <a:defRPr sz="1000"/>
            </a:lvl8pPr>
            <a:lvl9pPr marL="4172346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291133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534670" y="302801"/>
            <a:ext cx="9624060" cy="1260211"/>
          </a:xfrm>
          <a:prstGeom prst="rect">
            <a:avLst/>
          </a:prstGeom>
        </p:spPr>
        <p:txBody>
          <a:bodyPr vert="horz" lIns="104309" tIns="52154" rIns="104309" bIns="52154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534670" y="1764296"/>
            <a:ext cx="9624060" cy="4990084"/>
          </a:xfrm>
          <a:prstGeom prst="rect">
            <a:avLst/>
          </a:prstGeom>
        </p:spPr>
        <p:txBody>
          <a:bodyPr vert="horz" lIns="104309" tIns="52154" rIns="104309" bIns="52154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534670" y="7008172"/>
            <a:ext cx="2495126" cy="402567"/>
          </a:xfrm>
          <a:prstGeom prst="rect">
            <a:avLst/>
          </a:prstGeom>
        </p:spPr>
        <p:txBody>
          <a:bodyPr vert="horz" lIns="104309" tIns="52154" rIns="104309" bIns="52154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A5F4EF-4D7C-4B10-8BF7-83E83C47FCD9}" type="datetimeFigureOut">
              <a:rPr lang="nl-NL" smtClean="0"/>
              <a:t>24-3-2017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653579" y="7008172"/>
            <a:ext cx="3386244" cy="402567"/>
          </a:xfrm>
          <a:prstGeom prst="rect">
            <a:avLst/>
          </a:prstGeom>
        </p:spPr>
        <p:txBody>
          <a:bodyPr vert="horz" lIns="104309" tIns="52154" rIns="104309" bIns="52154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7663604" y="7008172"/>
            <a:ext cx="2495126" cy="402567"/>
          </a:xfrm>
          <a:prstGeom prst="rect">
            <a:avLst/>
          </a:prstGeom>
        </p:spPr>
        <p:txBody>
          <a:bodyPr vert="horz" lIns="104309" tIns="52154" rIns="104309" bIns="52154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2FF564-C0BD-4C5F-84C9-891342FB9F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47365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43086" rtl="0" eaLnBrk="1" latinLnBrk="0" hangingPunct="1">
        <a:spcBef>
          <a:spcPct val="0"/>
        </a:spcBef>
        <a:buNone/>
        <a:defRPr sz="5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91158" indent="-391158" algn="l" defTabSz="1043086" rtl="0" eaLnBrk="1" latinLnBrk="0" hangingPunct="1">
        <a:spcBef>
          <a:spcPct val="20000"/>
        </a:spcBef>
        <a:buFont typeface="Arial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47507" indent="-325964" algn="l" defTabSz="1043086" rtl="0" eaLnBrk="1" latinLnBrk="0" hangingPunct="1">
        <a:spcBef>
          <a:spcPct val="20000"/>
        </a:spcBef>
        <a:buFont typeface="Arial" pitchFamily="34" charset="0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303858" indent="-260772" algn="l" defTabSz="1043086" rtl="0" eaLnBrk="1" latinLnBrk="0" hangingPunct="1">
        <a:spcBef>
          <a:spcPct val="20000"/>
        </a:spcBef>
        <a:buFont typeface="Arial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825401" indent="-260772" algn="l" defTabSz="1043086" rtl="0" eaLnBrk="1" latinLnBrk="0" hangingPunct="1">
        <a:spcBef>
          <a:spcPct val="20000"/>
        </a:spcBef>
        <a:buFont typeface="Arial" pitchFamily="34" charset="0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46944" indent="-260772" algn="l" defTabSz="1043086" rtl="0" eaLnBrk="1" latinLnBrk="0" hangingPunct="1">
        <a:spcBef>
          <a:spcPct val="20000"/>
        </a:spcBef>
        <a:buFont typeface="Arial" pitchFamily="34" charset="0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68488" indent="-260772" algn="l" defTabSz="104308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90031" indent="-260772" algn="l" defTabSz="104308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1574" indent="-260772" algn="l" defTabSz="104308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3117" indent="-260772" algn="l" defTabSz="104308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104308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543" algn="l" defTabSz="104308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3086" algn="l" defTabSz="104308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630" algn="l" defTabSz="104308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6173" algn="l" defTabSz="104308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716" algn="l" defTabSz="104308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9259" algn="l" defTabSz="104308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50802" algn="l" defTabSz="104308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2346" algn="l" defTabSz="104308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116435"/>
              </p:ext>
            </p:extLst>
          </p:nvPr>
        </p:nvGraphicFramePr>
        <p:xfrm>
          <a:off x="0" y="2"/>
          <a:ext cx="10693401" cy="756126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446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56446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56446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7561261">
                <a:tc>
                  <a:txBody>
                    <a:bodyPr/>
                    <a:lstStyle/>
                    <a:p>
                      <a:pPr algn="ctr"/>
                      <a:r>
                        <a:rPr lang="nl-NL" sz="2100" dirty="0" smtClean="0">
                          <a:solidFill>
                            <a:schemeClr val="tx1"/>
                          </a:solidFill>
                        </a:rPr>
                        <a:t>Midden</a:t>
                      </a:r>
                      <a:r>
                        <a:rPr lang="nl-NL" sz="2100" baseline="0" dirty="0" smtClean="0">
                          <a:solidFill>
                            <a:schemeClr val="tx1"/>
                          </a:solidFill>
                        </a:rPr>
                        <a:t>blad</a:t>
                      </a:r>
                      <a:endParaRPr lang="nl-NL" sz="2100" dirty="0">
                        <a:solidFill>
                          <a:schemeClr val="tx1"/>
                        </a:solidFill>
                      </a:endParaRPr>
                    </a:p>
                  </a:txBody>
                  <a:tcPr marL="137160" marR="137160" marT="137160" marB="137160">
                    <a:lnL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100" dirty="0" smtClean="0">
                          <a:solidFill>
                            <a:schemeClr val="tx1"/>
                          </a:solidFill>
                        </a:rPr>
                        <a:t>Achterkant</a:t>
                      </a:r>
                      <a:endParaRPr lang="nl-NL" sz="2100" dirty="0">
                        <a:solidFill>
                          <a:schemeClr val="tx1"/>
                        </a:solidFill>
                      </a:endParaRPr>
                    </a:p>
                  </a:txBody>
                  <a:tcPr marL="137160" marR="137160" marT="137160" marB="137160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100" dirty="0" smtClean="0">
                          <a:solidFill>
                            <a:schemeClr val="tx1"/>
                          </a:solidFill>
                        </a:rPr>
                        <a:t>Voorkant</a:t>
                      </a:r>
                      <a:endParaRPr lang="nl-NL" sz="2100" dirty="0">
                        <a:solidFill>
                          <a:schemeClr val="tx1"/>
                        </a:solidFill>
                      </a:endParaRPr>
                    </a:p>
                  </a:txBody>
                  <a:tcPr marL="137160" marR="137160" marT="137160" marB="137160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982123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el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3814436"/>
              </p:ext>
            </p:extLst>
          </p:nvPr>
        </p:nvGraphicFramePr>
        <p:xfrm>
          <a:off x="0" y="1"/>
          <a:ext cx="10693401" cy="756126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446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56446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56446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7561262">
                <a:tc>
                  <a:txBody>
                    <a:bodyPr/>
                    <a:lstStyle/>
                    <a:p>
                      <a:pPr algn="ctr"/>
                      <a:r>
                        <a:rPr lang="nl-NL" sz="2100" dirty="0" smtClean="0">
                          <a:solidFill>
                            <a:schemeClr val="tx1"/>
                          </a:solidFill>
                        </a:rPr>
                        <a:t>Binnenkant</a:t>
                      </a:r>
                      <a:r>
                        <a:rPr lang="nl-NL" sz="2100" baseline="0" dirty="0" smtClean="0">
                          <a:solidFill>
                            <a:schemeClr val="tx1"/>
                          </a:solidFill>
                        </a:rPr>
                        <a:t> links</a:t>
                      </a:r>
                    </a:p>
                    <a:p>
                      <a:pPr algn="ctr"/>
                      <a:endParaRPr lang="nl-NL" sz="2100" baseline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endParaRPr lang="nl-NL" sz="2100" dirty="0">
                        <a:solidFill>
                          <a:schemeClr val="tx1"/>
                        </a:solidFill>
                      </a:endParaRPr>
                    </a:p>
                  </a:txBody>
                  <a:tcPr marL="137160" marR="137160" marT="137160" marB="137160">
                    <a:lnL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100" dirty="0" smtClean="0">
                          <a:solidFill>
                            <a:schemeClr val="tx1"/>
                          </a:solidFill>
                        </a:rPr>
                        <a:t>Binnenkant</a:t>
                      </a:r>
                      <a:r>
                        <a:rPr lang="nl-NL" sz="2100" baseline="0" dirty="0" smtClean="0">
                          <a:solidFill>
                            <a:schemeClr val="tx1"/>
                          </a:solidFill>
                        </a:rPr>
                        <a:t> midden</a:t>
                      </a:r>
                      <a:endParaRPr lang="nl-NL" sz="2100" dirty="0">
                        <a:solidFill>
                          <a:schemeClr val="tx1"/>
                        </a:solidFill>
                      </a:endParaRPr>
                    </a:p>
                  </a:txBody>
                  <a:tcPr marL="137160" marR="137160" marT="137160" marB="137160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8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100" dirty="0" smtClean="0">
                          <a:solidFill>
                            <a:schemeClr val="tx1"/>
                          </a:solidFill>
                        </a:rPr>
                        <a:t>Binnenkant</a:t>
                      </a:r>
                      <a:r>
                        <a:rPr lang="nl-NL" sz="2100" baseline="0" dirty="0" smtClean="0">
                          <a:solidFill>
                            <a:schemeClr val="tx1"/>
                          </a:solidFill>
                        </a:rPr>
                        <a:t> rechts</a:t>
                      </a:r>
                      <a:endParaRPr lang="nl-NL" sz="210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endParaRPr lang="nl-NL" sz="2100" dirty="0">
                        <a:solidFill>
                          <a:schemeClr val="tx1"/>
                        </a:solidFill>
                      </a:endParaRPr>
                    </a:p>
                  </a:txBody>
                  <a:tcPr marL="137160" marR="137160" marT="137160" marB="137160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6397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9</Words>
  <Application>Microsoft Office PowerPoint</Application>
  <PresentationFormat>Aangepast</PresentationFormat>
  <Paragraphs>6</Paragraphs>
  <Slides>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5" baseType="lpstr">
      <vt:lpstr>Arial</vt:lpstr>
      <vt:lpstr>Calibri</vt:lpstr>
      <vt:lpstr>Kantoorthema</vt:lpstr>
      <vt:lpstr>PowerPoint-presentatie</vt:lpstr>
      <vt:lpstr>PowerPoint-presentatie</vt:lpstr>
    </vt:vector>
  </TitlesOfParts>
  <Company>Etty Hillesum Lyceum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Nicolaas Bout</dc:creator>
  <cp:lastModifiedBy>Loos, FJ (Femke)</cp:lastModifiedBy>
  <cp:revision>9</cp:revision>
  <cp:lastPrinted>2013-10-30T10:30:01Z</cp:lastPrinted>
  <dcterms:created xsi:type="dcterms:W3CDTF">2013-10-30T09:54:21Z</dcterms:created>
  <dcterms:modified xsi:type="dcterms:W3CDTF">2017-03-24T08:04:41Z</dcterms:modified>
</cp:coreProperties>
</file>

<file path=docProps/thumbnail.jpeg>
</file>