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D5CE-100C-4442-A64C-FB66134CED5D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2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24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804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743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4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072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05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3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90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89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9A51-A7D6-42BF-8089-285FB6C5518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26-11-2016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03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53792" y="1122363"/>
            <a:ext cx="10625070" cy="2387600"/>
          </a:xfrm>
        </p:spPr>
        <p:txBody>
          <a:bodyPr/>
          <a:lstStyle/>
          <a:p>
            <a:r>
              <a:rPr lang="nl-NL" b="1" dirty="0" smtClean="0"/>
              <a:t>Nieren &amp; urinewegen</a:t>
            </a:r>
            <a:br>
              <a:rPr lang="nl-NL" b="1" dirty="0" smtClean="0"/>
            </a:br>
            <a:r>
              <a:rPr lang="nl-NL" b="1" dirty="0" smtClean="0"/>
              <a:t>Infectie ziekten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Terminologie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61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Mycose: schimmelinfectie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845" y="718959"/>
            <a:ext cx="7022819" cy="4664410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4224233" y="6402865"/>
            <a:ext cx="4825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Terminologie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31541" y="6538912"/>
            <a:ext cx="100058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800" dirty="0" smtClean="0"/>
              <a:t>Bron http://diets-doctor.com/system/uploads/page_file/source/669/527/1527669/mikoz_foot.jpg</a:t>
            </a:r>
            <a:endParaRPr lang="nl-NL" sz="800" dirty="0"/>
          </a:p>
        </p:txBody>
      </p:sp>
    </p:spTree>
    <p:extLst>
      <p:ext uri="{BB962C8B-B14F-4D97-AF65-F5344CB8AC3E}">
        <p14:creationId xmlns:p14="http://schemas.microsoft.com/office/powerpoint/2010/main" val="298780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7577" y="6248665"/>
            <a:ext cx="9950002" cy="58049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Plasmacellen: antistofvormende cellen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218" name="Picture 2" descr="https://thumbs.dreamstime.com/z/structuur-van-de-plasmacel-3797799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57" t="725" r="464" b="16168"/>
          <a:stretch/>
        </p:blipFill>
        <p:spPr bwMode="auto">
          <a:xfrm>
            <a:off x="218672" y="0"/>
            <a:ext cx="11754656" cy="629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7362423" y="6555346"/>
            <a:ext cx="44475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800" dirty="0" smtClean="0"/>
              <a:t>Bron https://nl.dreamstime.com/royalty-vrije-stock-afbeelding-structuur-van-de-plasmacel-image37977996</a:t>
            </a:r>
            <a:endParaRPr lang="nl-NL" sz="800" dirty="0"/>
          </a:p>
        </p:txBody>
      </p:sp>
    </p:spTree>
    <p:extLst>
      <p:ext uri="{BB962C8B-B14F-4D97-AF65-F5344CB8AC3E}">
        <p14:creationId xmlns:p14="http://schemas.microsoft.com/office/powerpoint/2010/main" val="383857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41700" y="1825625"/>
            <a:ext cx="6112099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Cystoscopie: Het bekijken van het inwendige van de blaas met een endoscoop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://www.jessazh.be/content/formfield_files/media_17421_bdd7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23" y="240066"/>
            <a:ext cx="4279053" cy="290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0" y="6613753"/>
            <a:ext cx="359240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800" dirty="0" smtClean="0"/>
              <a:t>Bron: http://www.jessazh.be/content/formfield_files/media_17421_bdd745.jpg</a:t>
            </a:r>
            <a:endParaRPr lang="nl-NL" sz="800" dirty="0"/>
          </a:p>
        </p:txBody>
      </p:sp>
      <p:sp>
        <p:nvSpPr>
          <p:cNvPr id="8" name="Rechthoek 7"/>
          <p:cNvSpPr/>
          <p:nvPr/>
        </p:nvSpPr>
        <p:spPr>
          <a:xfrm>
            <a:off x="3755388" y="6488668"/>
            <a:ext cx="5402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b="1" dirty="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Terminologie    </a:t>
            </a:r>
            <a:endParaRPr lang="nl-NL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8" name="Picture 4" descr="http://coolmom.info/system/uploads/page_file/source/400/982/982400/Kidney-Reflux-In-Babie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3" r="52610"/>
          <a:stretch/>
        </p:blipFill>
        <p:spPr bwMode="auto">
          <a:xfrm>
            <a:off x="1076563" y="3187972"/>
            <a:ext cx="2515839" cy="342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4171926" y="4092701"/>
            <a:ext cx="3271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Reflux: terugvloeiing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7172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http://www.gezondenieren.nl/wp-content/uploads/2012/11/arm-dialyse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1" y="-1"/>
            <a:ext cx="10889022" cy="649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0" y="6613753"/>
            <a:ext cx="388083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800" dirty="0" smtClean="0"/>
              <a:t>Bron: http://www.gezondenieren.nl/wp-content/uploads/2012/11/arm-dialyse4.png</a:t>
            </a:r>
            <a:endParaRPr lang="nl-NL" sz="800" dirty="0"/>
          </a:p>
        </p:txBody>
      </p:sp>
      <p:sp>
        <p:nvSpPr>
          <p:cNvPr id="7" name="Rechthoek 6"/>
          <p:cNvSpPr/>
          <p:nvPr/>
        </p:nvSpPr>
        <p:spPr>
          <a:xfrm>
            <a:off x="4211354" y="6490643"/>
            <a:ext cx="4825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Terminologie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72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9093" y="280161"/>
            <a:ext cx="11044707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Hemodialyse: kunstmatige zuivering van het bloed buiten de nieren om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031050" y="6382921"/>
            <a:ext cx="4825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Terminologie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https://www.fairview.org/fv/groups/public/documents/images/1968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92" y="2122186"/>
            <a:ext cx="2936383" cy="327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17210" y="6613753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 smtClean="0"/>
              <a:t>Bron: https://www.fairview.org/fv/groups/public/documents/images/196819.jpg</a:t>
            </a:r>
            <a:endParaRPr lang="nl-NL" sz="800" dirty="0"/>
          </a:p>
        </p:txBody>
      </p:sp>
      <p:sp>
        <p:nvSpPr>
          <p:cNvPr id="8" name="Tekstvak 7"/>
          <p:cNvSpPr txBox="1"/>
          <p:nvPr/>
        </p:nvSpPr>
        <p:spPr>
          <a:xfrm>
            <a:off x="3412940" y="2216441"/>
            <a:ext cx="70189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Urethritis: ontsteking van de urethra</a:t>
            </a:r>
          </a:p>
          <a:p>
            <a:endParaRPr lang="nl-NL" sz="2800" dirty="0" smtClean="0"/>
          </a:p>
          <a:p>
            <a:r>
              <a:rPr lang="nl-NL" sz="2800" dirty="0" smtClean="0"/>
              <a:t>Urethra: urinebuis, van de blaas naar buiten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24421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Medische Kennis</a:t>
            </a: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http://st2.depositphotos.com/1232814/6827/v/950/depositphotos_68271793-stock-illustration-pyelonephrit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98" y="135062"/>
            <a:ext cx="10748492" cy="672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0" y="6642556"/>
            <a:ext cx="712201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800" dirty="0" smtClean="0"/>
              <a:t>Bron: http://st2.depositphotos.com/1232814/6827/v/950/depositphotos_68271793-stock-illustration-pyelonephritis.jpg</a:t>
            </a:r>
            <a:endParaRPr lang="nl-NL" sz="800" dirty="0"/>
          </a:p>
        </p:txBody>
      </p:sp>
    </p:spTree>
    <p:extLst>
      <p:ext uri="{BB962C8B-B14F-4D97-AF65-F5344CB8AC3E}">
        <p14:creationId xmlns:p14="http://schemas.microsoft.com/office/powerpoint/2010/main" val="73673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7744" y="26728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Pyelonefritis: ontsteking van het nierbekken en </a:t>
            </a:r>
            <a:r>
              <a:rPr lang="nl-NL" dirty="0" err="1" smtClean="0"/>
              <a:t>nierweefsel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031050" y="6382921"/>
            <a:ext cx="4825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Terminologie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146" name="Picture 2" descr="https://vincentbourquin.files.wordpress.com/2010/04/capture-d_ecran-2010-04-30-a-15-40-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79" y="1317624"/>
            <a:ext cx="5010150" cy="503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5653825" y="2717442"/>
            <a:ext cx="6001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Dysurie: pijn bij het plassen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5653825" y="4095399"/>
            <a:ext cx="6351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Strangurie: pijnlijke aandrang tot plassen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83634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3944" y="4676775"/>
            <a:ext cx="10709856" cy="118894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Katheteriseren: het met een katheter laten afvloeien van urine uit de blaas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https://www.slingeland.nl/wms/fm/userfiles/content/urologie/katheter%20vrouw%20en%20man.sht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163" y="192155"/>
            <a:ext cx="7572777" cy="399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5859850" y="6419430"/>
            <a:ext cx="4825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Terminologie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26454" y="6650262"/>
            <a:ext cx="509252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800" dirty="0" err="1" smtClean="0"/>
              <a:t>Bron:https</a:t>
            </a:r>
            <a:r>
              <a:rPr lang="nl-NL" sz="800" dirty="0" smtClean="0"/>
              <a:t>://www.slingeland.nl/wms/fm/userfiles/content/urologie/katheter%20vrouw%20en%20man.shtst.jpg</a:t>
            </a:r>
            <a:endParaRPr lang="nl-NL" sz="800" dirty="0"/>
          </a:p>
        </p:txBody>
      </p:sp>
    </p:spTree>
    <p:extLst>
      <p:ext uri="{BB962C8B-B14F-4D97-AF65-F5344CB8AC3E}">
        <p14:creationId xmlns:p14="http://schemas.microsoft.com/office/powerpoint/2010/main" val="370717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Infectieziekten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28046" y="2013285"/>
            <a:ext cx="9125754" cy="179016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Abces: een tevoren niet bestaande holte gevuld met etter en omgeven door een abceswal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4031050" y="6382921"/>
            <a:ext cx="4825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Terminologie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170" name="Picture 2" descr="http://www.menselijk-lichaam.com/wp-content/uploads/Abc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85" y="1690688"/>
            <a:ext cx="1686103" cy="168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124496" y="6613753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 smtClean="0"/>
              <a:t>Bron http://www.menselijk-lichaam.com/wp-content/uploads/Abces.jpg</a:t>
            </a:r>
            <a:endParaRPr lang="nl-NL" sz="800" dirty="0"/>
          </a:p>
        </p:txBody>
      </p:sp>
      <p:pic>
        <p:nvPicPr>
          <p:cNvPr id="7172" name="Picture 4" descr="http://www.huidziekten.nl/afbeeldingen/furunkel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84" y="3476288"/>
            <a:ext cx="3113441" cy="290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4031050" y="4159876"/>
            <a:ext cx="482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Furunkel: steenpuist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06472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21250" y="1825625"/>
            <a:ext cx="5532550" cy="9304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Angina: ontsteking van de keelamandelen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 descr="http://nl.medipedia.be/sites/default/files/styles/gallery_sidebar/public/media/disease/photo/7491/voies-respiratoires-NL_en-images.jpg?itok=NQMiq1h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16" y="143875"/>
            <a:ext cx="4545213" cy="619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JL-RECHTS 7"/>
          <p:cNvSpPr/>
          <p:nvPr/>
        </p:nvSpPr>
        <p:spPr>
          <a:xfrm>
            <a:off x="3175714" y="2266682"/>
            <a:ext cx="2614412" cy="2446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254543" y="6382921"/>
            <a:ext cx="48253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nl-NL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lang="nl-NL" sz="1600" b="1" dirty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nl-NL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Medische Terminologie    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0" y="6517858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 err="1" smtClean="0"/>
              <a:t>Bron.http</a:t>
            </a:r>
            <a:r>
              <a:rPr lang="nl-NL" sz="800" dirty="0" smtClean="0"/>
              <a:t>://nl.medipedia.be/sites/default/files/</a:t>
            </a:r>
            <a:r>
              <a:rPr lang="nl-NL" sz="800" dirty="0" err="1" smtClean="0"/>
              <a:t>styles</a:t>
            </a:r>
            <a:r>
              <a:rPr lang="nl-NL" sz="800" dirty="0" smtClean="0"/>
              <a:t>/</a:t>
            </a:r>
            <a:r>
              <a:rPr lang="nl-NL" sz="800" dirty="0" err="1" smtClean="0"/>
              <a:t>gallery_sidebar</a:t>
            </a:r>
            <a:r>
              <a:rPr lang="nl-NL" sz="800" dirty="0" smtClean="0"/>
              <a:t>/public/media/</a:t>
            </a:r>
            <a:r>
              <a:rPr lang="nl-NL" sz="800" dirty="0" err="1" smtClean="0"/>
              <a:t>disease</a:t>
            </a:r>
            <a:r>
              <a:rPr lang="nl-NL" sz="800" dirty="0" smtClean="0"/>
              <a:t>/</a:t>
            </a:r>
            <a:r>
              <a:rPr lang="nl-NL" sz="800" dirty="0" err="1" smtClean="0"/>
              <a:t>photo</a:t>
            </a:r>
            <a:r>
              <a:rPr lang="nl-NL" sz="800" dirty="0" smtClean="0"/>
              <a:t>/7491/</a:t>
            </a:r>
            <a:r>
              <a:rPr lang="nl-NL" sz="800" dirty="0" err="1" smtClean="0"/>
              <a:t>voies-respiratoires-NL_en-images.jpg?itok</a:t>
            </a:r>
            <a:r>
              <a:rPr lang="nl-NL" sz="800" dirty="0" smtClean="0"/>
              <a:t>=NQMiq1hx</a:t>
            </a:r>
            <a:endParaRPr lang="nl-NL" sz="800" dirty="0"/>
          </a:p>
        </p:txBody>
      </p:sp>
      <p:sp>
        <p:nvSpPr>
          <p:cNvPr id="11" name="Tekstvak 10"/>
          <p:cNvSpPr txBox="1"/>
          <p:nvPr/>
        </p:nvSpPr>
        <p:spPr>
          <a:xfrm>
            <a:off x="5850764" y="2977593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Febris: koorts</a:t>
            </a:r>
            <a:endParaRPr lang="nl-NL" sz="2800" dirty="0"/>
          </a:p>
        </p:txBody>
      </p:sp>
      <p:sp>
        <p:nvSpPr>
          <p:cNvPr id="12" name="Tekstvak 11"/>
          <p:cNvSpPr txBox="1"/>
          <p:nvPr/>
        </p:nvSpPr>
        <p:spPr>
          <a:xfrm>
            <a:off x="5850764" y="4311186"/>
            <a:ext cx="4958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Reconvalescentie: herstel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59739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194</Words>
  <Application>Microsoft Office PowerPoint</Application>
  <PresentationFormat>Breedbeeld</PresentationFormat>
  <Paragraphs>51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1_Kantoorthema</vt:lpstr>
      <vt:lpstr>Nieren &amp; urinewegen Infectie ziekten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Infectieziekten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Nieren &amp; urinewegen Infectie ziekten</dc:title>
  <dc:creator>erik zoer</dc:creator>
  <cp:lastModifiedBy>erik zoer</cp:lastModifiedBy>
  <cp:revision>8</cp:revision>
  <dcterms:created xsi:type="dcterms:W3CDTF">2016-11-26T17:00:22Z</dcterms:created>
  <dcterms:modified xsi:type="dcterms:W3CDTF">2016-11-26T18:01:21Z</dcterms:modified>
</cp:coreProperties>
</file>