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68539-7809-40D8-8B91-F70C031D2BC5}" type="datetimeFigureOut">
              <a:rPr lang="nl-NL" smtClean="0"/>
              <a:t>9-2-2017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FF880-49FD-43A5-B4BC-927A864823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6699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68539-7809-40D8-8B91-F70C031D2BC5}" type="datetimeFigureOut">
              <a:rPr lang="nl-NL" smtClean="0"/>
              <a:t>9-2-2017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FF880-49FD-43A5-B4BC-927A864823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9488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68539-7809-40D8-8B91-F70C031D2BC5}" type="datetimeFigureOut">
              <a:rPr lang="nl-NL" smtClean="0"/>
              <a:t>9-2-2017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FF880-49FD-43A5-B4BC-927A864823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7173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68539-7809-40D8-8B91-F70C031D2BC5}" type="datetimeFigureOut">
              <a:rPr lang="nl-NL" smtClean="0"/>
              <a:t>9-2-2017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FF880-49FD-43A5-B4BC-927A864823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1997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68539-7809-40D8-8B91-F70C031D2BC5}" type="datetimeFigureOut">
              <a:rPr lang="nl-NL" smtClean="0"/>
              <a:t>9-2-2017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FF880-49FD-43A5-B4BC-927A864823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5656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68539-7809-40D8-8B91-F70C031D2BC5}" type="datetimeFigureOut">
              <a:rPr lang="nl-NL" smtClean="0"/>
              <a:t>9-2-2017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FF880-49FD-43A5-B4BC-927A864823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6204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68539-7809-40D8-8B91-F70C031D2BC5}" type="datetimeFigureOut">
              <a:rPr lang="nl-NL" smtClean="0"/>
              <a:t>9-2-2017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FF880-49FD-43A5-B4BC-927A864823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7431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68539-7809-40D8-8B91-F70C031D2BC5}" type="datetimeFigureOut">
              <a:rPr lang="nl-NL" smtClean="0"/>
              <a:t>9-2-2017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FF880-49FD-43A5-B4BC-927A864823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6946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68539-7809-40D8-8B91-F70C031D2BC5}" type="datetimeFigureOut">
              <a:rPr lang="nl-NL" smtClean="0"/>
              <a:t>9-2-2017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FF880-49FD-43A5-B4BC-927A864823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8120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68539-7809-40D8-8B91-F70C031D2BC5}" type="datetimeFigureOut">
              <a:rPr lang="nl-NL" smtClean="0"/>
              <a:t>9-2-2017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FF880-49FD-43A5-B4BC-927A864823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4726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68539-7809-40D8-8B91-F70C031D2BC5}" type="datetimeFigureOut">
              <a:rPr lang="nl-NL" smtClean="0"/>
              <a:t>9-2-2017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FF880-49FD-43A5-B4BC-927A864823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6981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968539-7809-40D8-8B91-F70C031D2BC5}" type="datetimeFigureOut">
              <a:rPr lang="nl-NL" smtClean="0"/>
              <a:t>9-2-2017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2FF880-49FD-43A5-B4BC-927A864823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7453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1329690" y="230822"/>
            <a:ext cx="9837420" cy="3986847"/>
          </a:xfrm>
        </p:spPr>
        <p:txBody>
          <a:bodyPr/>
          <a:lstStyle/>
          <a:p>
            <a:r>
              <a:rPr lang="nl-NL" dirty="0" smtClean="0">
                <a:latin typeface="Arial Rounded MT Bold" panose="020F0704030504030204" pitchFamily="34" charset="0"/>
              </a:rPr>
              <a:t>DE KOOLSTOFKRINGLOOP</a:t>
            </a:r>
            <a:endParaRPr lang="nl-NL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543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977" y="-9970"/>
            <a:ext cx="2411786" cy="1447071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5234897" y="639333"/>
            <a:ext cx="1381579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sz="1200" dirty="0" smtClean="0"/>
              <a:t>KOOLSTODIOXIDE IN DE LUCHT</a:t>
            </a:r>
            <a:endParaRPr lang="nl-NL" sz="1200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294" y="2727231"/>
            <a:ext cx="1180352" cy="1204689"/>
          </a:xfrm>
          <a:prstGeom prst="rect">
            <a:avLst/>
          </a:prstGeom>
        </p:spPr>
      </p:pic>
      <p:grpSp>
        <p:nvGrpSpPr>
          <p:cNvPr id="16" name="Groep 15"/>
          <p:cNvGrpSpPr/>
          <p:nvPr/>
        </p:nvGrpSpPr>
        <p:grpSpPr>
          <a:xfrm>
            <a:off x="3074394" y="1332771"/>
            <a:ext cx="1657626" cy="1280159"/>
            <a:chOff x="3074394" y="1332771"/>
            <a:chExt cx="1657626" cy="1280159"/>
          </a:xfrm>
        </p:grpSpPr>
        <p:sp>
          <p:nvSpPr>
            <p:cNvPr id="10" name="Pijl-omlaag 9"/>
            <p:cNvSpPr/>
            <p:nvPr/>
          </p:nvSpPr>
          <p:spPr>
            <a:xfrm>
              <a:off x="4446270" y="1332771"/>
              <a:ext cx="285750" cy="1280159"/>
            </a:xfrm>
            <a:prstGeom prst="down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3" name="Tekstvak 12"/>
            <p:cNvSpPr txBox="1"/>
            <p:nvPr/>
          </p:nvSpPr>
          <p:spPr>
            <a:xfrm>
              <a:off x="3074394" y="1818961"/>
              <a:ext cx="13428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 b="1" dirty="0" smtClean="0">
                  <a:solidFill>
                    <a:schemeClr val="accent6">
                      <a:lumMod val="75000"/>
                    </a:schemeClr>
                  </a:solidFill>
                </a:rPr>
                <a:t>FOTOSYNTHESE</a:t>
              </a:r>
              <a:endParaRPr lang="nl-NL" sz="14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grpSp>
        <p:nvGrpSpPr>
          <p:cNvPr id="17" name="Groep 16"/>
          <p:cNvGrpSpPr/>
          <p:nvPr/>
        </p:nvGrpSpPr>
        <p:grpSpPr>
          <a:xfrm>
            <a:off x="4790164" y="1297840"/>
            <a:ext cx="1643646" cy="1315090"/>
            <a:chOff x="4790164" y="1297840"/>
            <a:chExt cx="1643646" cy="1315090"/>
          </a:xfrm>
        </p:grpSpPr>
        <p:sp>
          <p:nvSpPr>
            <p:cNvPr id="12" name="Pijl-omlaag 11"/>
            <p:cNvSpPr/>
            <p:nvPr/>
          </p:nvSpPr>
          <p:spPr>
            <a:xfrm flipV="1">
              <a:off x="4790164" y="1297840"/>
              <a:ext cx="281940" cy="1315090"/>
            </a:xfrm>
            <a:prstGeom prst="downArrow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4" name="Tekstvak 13"/>
            <p:cNvSpPr txBox="1"/>
            <p:nvPr/>
          </p:nvSpPr>
          <p:spPr>
            <a:xfrm>
              <a:off x="5130248" y="1830392"/>
              <a:ext cx="13035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 b="1" dirty="0" smtClean="0">
                  <a:solidFill>
                    <a:srgbClr val="FFC000"/>
                  </a:solidFill>
                </a:rPr>
                <a:t>VERBRANDING</a:t>
              </a:r>
              <a:endParaRPr lang="nl-NL" sz="1400" b="1" dirty="0">
                <a:solidFill>
                  <a:srgbClr val="FFC000"/>
                </a:solidFill>
              </a:endParaRPr>
            </a:p>
          </p:txBody>
        </p:sp>
      </p:grpSp>
      <p:pic>
        <p:nvPicPr>
          <p:cNvPr id="3" name="Afbeelding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8233" y="2714537"/>
            <a:ext cx="1305385" cy="1230075"/>
          </a:xfrm>
          <a:prstGeom prst="rect">
            <a:avLst/>
          </a:prstGeom>
        </p:spPr>
      </p:pic>
      <p:sp>
        <p:nvSpPr>
          <p:cNvPr id="15" name="Pijl-omlaag 14"/>
          <p:cNvSpPr/>
          <p:nvPr/>
        </p:nvSpPr>
        <p:spPr>
          <a:xfrm flipV="1">
            <a:off x="6589693" y="1332771"/>
            <a:ext cx="281940" cy="1315090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7" name="Groep 6"/>
          <p:cNvGrpSpPr/>
          <p:nvPr/>
        </p:nvGrpSpPr>
        <p:grpSpPr>
          <a:xfrm>
            <a:off x="5508280" y="3154680"/>
            <a:ext cx="859210" cy="671633"/>
            <a:chOff x="5508280" y="3154680"/>
            <a:chExt cx="859210" cy="671633"/>
          </a:xfrm>
        </p:grpSpPr>
        <p:sp>
          <p:nvSpPr>
            <p:cNvPr id="4" name="Pijl-rechts 3"/>
            <p:cNvSpPr/>
            <p:nvPr/>
          </p:nvSpPr>
          <p:spPr>
            <a:xfrm>
              <a:off x="5577840" y="3154680"/>
              <a:ext cx="720090" cy="297180"/>
            </a:xfrm>
            <a:prstGeom prst="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8" name="Tekstvak 17"/>
            <p:cNvSpPr txBox="1"/>
            <p:nvPr/>
          </p:nvSpPr>
          <p:spPr>
            <a:xfrm>
              <a:off x="5508280" y="3518536"/>
              <a:ext cx="8592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 b="1" dirty="0" smtClean="0">
                  <a:solidFill>
                    <a:schemeClr val="accent2">
                      <a:lumMod val="75000"/>
                    </a:schemeClr>
                  </a:solidFill>
                </a:rPr>
                <a:t>VOEDSEL</a:t>
              </a:r>
              <a:endParaRPr lang="nl-NL" sz="14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pic>
        <p:nvPicPr>
          <p:cNvPr id="19" name="Afbeelding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217" y="4672468"/>
            <a:ext cx="996859" cy="887615"/>
          </a:xfrm>
          <a:prstGeom prst="rect">
            <a:avLst/>
          </a:prstGeom>
        </p:spPr>
      </p:pic>
      <p:grpSp>
        <p:nvGrpSpPr>
          <p:cNvPr id="8" name="Groep 7"/>
          <p:cNvGrpSpPr/>
          <p:nvPr/>
        </p:nvGrpSpPr>
        <p:grpSpPr>
          <a:xfrm>
            <a:off x="5272400" y="3808530"/>
            <a:ext cx="1392701" cy="947774"/>
            <a:chOff x="5272400" y="3808530"/>
            <a:chExt cx="1392701" cy="947774"/>
          </a:xfrm>
        </p:grpSpPr>
        <p:sp>
          <p:nvSpPr>
            <p:cNvPr id="20" name="Pijl-omlaag 19"/>
            <p:cNvSpPr/>
            <p:nvPr/>
          </p:nvSpPr>
          <p:spPr>
            <a:xfrm rot="19449661">
              <a:off x="5272400" y="3808530"/>
              <a:ext cx="400050" cy="657322"/>
            </a:xfrm>
            <a:prstGeom prst="downArrow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1" name="Pijl-omlaag 20"/>
            <p:cNvSpPr/>
            <p:nvPr/>
          </p:nvSpPr>
          <p:spPr>
            <a:xfrm rot="2213775">
              <a:off x="6265051" y="3817176"/>
              <a:ext cx="400050" cy="657322"/>
            </a:xfrm>
            <a:prstGeom prst="downArrow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2" name="Tekstvak 21"/>
            <p:cNvSpPr txBox="1"/>
            <p:nvPr/>
          </p:nvSpPr>
          <p:spPr>
            <a:xfrm>
              <a:off x="5403591" y="4448527"/>
              <a:ext cx="122796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 b="1" dirty="0" smtClean="0">
                  <a:solidFill>
                    <a:srgbClr val="7030A0"/>
                  </a:solidFill>
                </a:rPr>
                <a:t>DODE RESTEN</a:t>
              </a:r>
              <a:endParaRPr lang="nl-NL" sz="1400" b="1" dirty="0">
                <a:solidFill>
                  <a:srgbClr val="7030A0"/>
                </a:solidFill>
              </a:endParaRPr>
            </a:p>
          </p:txBody>
        </p:sp>
      </p:grpSp>
      <p:grpSp>
        <p:nvGrpSpPr>
          <p:cNvPr id="9" name="Groep 8"/>
          <p:cNvGrpSpPr/>
          <p:nvPr/>
        </p:nvGrpSpPr>
        <p:grpSpPr>
          <a:xfrm>
            <a:off x="6778319" y="863427"/>
            <a:ext cx="2313432" cy="4502641"/>
            <a:chOff x="6778319" y="863427"/>
            <a:chExt cx="2313432" cy="4502641"/>
          </a:xfrm>
        </p:grpSpPr>
        <p:sp>
          <p:nvSpPr>
            <p:cNvPr id="23" name="Gekromde pijl-links 22"/>
            <p:cNvSpPr/>
            <p:nvPr/>
          </p:nvSpPr>
          <p:spPr>
            <a:xfrm rot="674958" flipV="1">
              <a:off x="6778319" y="863427"/>
              <a:ext cx="1092702" cy="4502641"/>
            </a:xfrm>
            <a:prstGeom prst="curvedLeftArrow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chemeClr val="tx1"/>
                </a:solidFill>
              </a:endParaRPr>
            </a:p>
          </p:txBody>
        </p:sp>
        <p:sp>
          <p:nvSpPr>
            <p:cNvPr id="24" name="Tekstvak 23"/>
            <p:cNvSpPr txBox="1"/>
            <p:nvPr/>
          </p:nvSpPr>
          <p:spPr>
            <a:xfrm>
              <a:off x="7788189" y="3501463"/>
              <a:ext cx="13035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 b="1" dirty="0" smtClean="0">
                  <a:solidFill>
                    <a:srgbClr val="FFC000"/>
                  </a:solidFill>
                </a:rPr>
                <a:t>VERBRANDING</a:t>
              </a:r>
              <a:endParaRPr lang="nl-NL" sz="1400" b="1" dirty="0">
                <a:solidFill>
                  <a:srgbClr val="FFC000"/>
                </a:solidFill>
              </a:endParaRPr>
            </a:p>
          </p:txBody>
        </p:sp>
      </p:grpSp>
      <p:pic>
        <p:nvPicPr>
          <p:cNvPr id="25" name="Afbeelding 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217" y="5827781"/>
            <a:ext cx="1030219" cy="1030219"/>
          </a:xfrm>
          <a:prstGeom prst="rect">
            <a:avLst/>
          </a:prstGeom>
        </p:spPr>
      </p:pic>
      <p:grpSp>
        <p:nvGrpSpPr>
          <p:cNvPr id="28" name="Groep 27"/>
          <p:cNvGrpSpPr/>
          <p:nvPr/>
        </p:nvGrpSpPr>
        <p:grpSpPr>
          <a:xfrm>
            <a:off x="5782029" y="5519085"/>
            <a:ext cx="1542641" cy="308696"/>
            <a:chOff x="5782029" y="5519085"/>
            <a:chExt cx="1542641" cy="308696"/>
          </a:xfrm>
        </p:grpSpPr>
        <p:sp>
          <p:nvSpPr>
            <p:cNvPr id="26" name="Pijl-omlaag 25"/>
            <p:cNvSpPr/>
            <p:nvPr/>
          </p:nvSpPr>
          <p:spPr>
            <a:xfrm>
              <a:off x="5782029" y="5560083"/>
              <a:ext cx="379477" cy="267698"/>
            </a:xfrm>
            <a:prstGeom prst="down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7" name="Tekstvak 26"/>
            <p:cNvSpPr txBox="1"/>
            <p:nvPr/>
          </p:nvSpPr>
          <p:spPr>
            <a:xfrm>
              <a:off x="6194168" y="5519085"/>
              <a:ext cx="11305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 b="1" dirty="0" smtClean="0">
                  <a:solidFill>
                    <a:schemeClr val="bg1">
                      <a:lumMod val="50000"/>
                    </a:schemeClr>
                  </a:solidFill>
                </a:rPr>
                <a:t>FOSSILISATIE</a:t>
              </a:r>
              <a:endParaRPr lang="nl-NL" sz="14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pic>
        <p:nvPicPr>
          <p:cNvPr id="29" name="Afbeelding 2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374" y="5826862"/>
            <a:ext cx="1010308" cy="1031138"/>
          </a:xfrm>
          <a:prstGeom prst="rect">
            <a:avLst/>
          </a:prstGeom>
        </p:spPr>
      </p:pic>
      <p:grpSp>
        <p:nvGrpSpPr>
          <p:cNvPr id="32" name="Groep 31"/>
          <p:cNvGrpSpPr/>
          <p:nvPr/>
        </p:nvGrpSpPr>
        <p:grpSpPr>
          <a:xfrm>
            <a:off x="2754630" y="5921573"/>
            <a:ext cx="2648961" cy="662107"/>
            <a:chOff x="2754630" y="5921573"/>
            <a:chExt cx="2648961" cy="662107"/>
          </a:xfrm>
        </p:grpSpPr>
        <p:sp>
          <p:nvSpPr>
            <p:cNvPr id="30" name="Pijl-links 29"/>
            <p:cNvSpPr/>
            <p:nvPr/>
          </p:nvSpPr>
          <p:spPr>
            <a:xfrm>
              <a:off x="2754630" y="6229350"/>
              <a:ext cx="2648961" cy="354330"/>
            </a:xfrm>
            <a:prstGeom prst="lef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1" name="Tekstvak 30"/>
            <p:cNvSpPr txBox="1"/>
            <p:nvPr/>
          </p:nvSpPr>
          <p:spPr>
            <a:xfrm>
              <a:off x="2962560" y="5921573"/>
              <a:ext cx="23905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 b="1" dirty="0" smtClean="0"/>
                <a:t>DELVEN VAN GRONDSTOFFEN</a:t>
              </a:r>
              <a:endParaRPr lang="nl-NL" sz="1400" b="1" dirty="0"/>
            </a:p>
          </p:txBody>
        </p:sp>
      </p:grpSp>
      <p:pic>
        <p:nvPicPr>
          <p:cNvPr id="33" name="Afbeelding 3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5376" y="2395910"/>
            <a:ext cx="1066303" cy="1055950"/>
          </a:xfrm>
          <a:prstGeom prst="rect">
            <a:avLst/>
          </a:prstGeom>
        </p:spPr>
      </p:pic>
      <p:grpSp>
        <p:nvGrpSpPr>
          <p:cNvPr id="38" name="Groep 37"/>
          <p:cNvGrpSpPr/>
          <p:nvPr/>
        </p:nvGrpSpPr>
        <p:grpSpPr>
          <a:xfrm>
            <a:off x="1845498" y="3501463"/>
            <a:ext cx="1672766" cy="2171510"/>
            <a:chOff x="1845498" y="3501463"/>
            <a:chExt cx="1672766" cy="2171510"/>
          </a:xfrm>
        </p:grpSpPr>
        <p:sp>
          <p:nvSpPr>
            <p:cNvPr id="34" name="Pijl-omhoog 33"/>
            <p:cNvSpPr/>
            <p:nvPr/>
          </p:nvSpPr>
          <p:spPr>
            <a:xfrm>
              <a:off x="1845498" y="3501463"/>
              <a:ext cx="366057" cy="2171510"/>
            </a:xfrm>
            <a:prstGeom prst="up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5" name="Tekstvak 34"/>
            <p:cNvSpPr txBox="1"/>
            <p:nvPr/>
          </p:nvSpPr>
          <p:spPr>
            <a:xfrm>
              <a:off x="2131474" y="4485472"/>
              <a:ext cx="13867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 b="1" dirty="0" smtClean="0">
                  <a:solidFill>
                    <a:srgbClr val="FF0000"/>
                  </a:solidFill>
                </a:rPr>
                <a:t>BRANDSTOFFEN</a:t>
              </a:r>
              <a:endParaRPr lang="nl-NL" sz="1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9" name="Groep 38"/>
          <p:cNvGrpSpPr/>
          <p:nvPr/>
        </p:nvGrpSpPr>
        <p:grpSpPr>
          <a:xfrm>
            <a:off x="1248184" y="464078"/>
            <a:ext cx="3768880" cy="1026694"/>
            <a:chOff x="1248184" y="464078"/>
            <a:chExt cx="3768880" cy="1026694"/>
          </a:xfrm>
        </p:grpSpPr>
        <p:sp>
          <p:nvSpPr>
            <p:cNvPr id="36" name="Gekromde pijl-rechts 35"/>
            <p:cNvSpPr/>
            <p:nvPr/>
          </p:nvSpPr>
          <p:spPr>
            <a:xfrm rot="14314009" flipH="1">
              <a:off x="2658303" y="-867990"/>
              <a:ext cx="1026694" cy="3690829"/>
            </a:xfrm>
            <a:prstGeom prst="curvedRightArrow">
              <a:avLst/>
            </a:prstGeom>
            <a:ln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chemeClr val="tx1"/>
                </a:solidFill>
              </a:endParaRPr>
            </a:p>
          </p:txBody>
        </p:sp>
        <p:sp>
          <p:nvSpPr>
            <p:cNvPr id="37" name="Tekstvak 36"/>
            <p:cNvSpPr txBox="1"/>
            <p:nvPr/>
          </p:nvSpPr>
          <p:spPr>
            <a:xfrm>
              <a:off x="1248184" y="492321"/>
              <a:ext cx="13035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 b="1" dirty="0" smtClean="0">
                  <a:solidFill>
                    <a:srgbClr val="FFC000"/>
                  </a:solidFill>
                </a:rPr>
                <a:t>VERBRANDING</a:t>
              </a:r>
              <a:endParaRPr lang="nl-NL" sz="1400" b="1" dirty="0">
                <a:solidFill>
                  <a:srgbClr val="FFC000"/>
                </a:solidFill>
              </a:endParaRPr>
            </a:p>
          </p:txBody>
        </p:sp>
      </p:grpSp>
      <p:pic>
        <p:nvPicPr>
          <p:cNvPr id="40" name="Afbeelding 3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2551" y="1597465"/>
            <a:ext cx="1141179" cy="1129766"/>
          </a:xfrm>
          <a:prstGeom prst="rect">
            <a:avLst/>
          </a:prstGeom>
        </p:spPr>
      </p:pic>
      <p:pic>
        <p:nvPicPr>
          <p:cNvPr id="44" name="Afbeelding 4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8911" y="5662649"/>
            <a:ext cx="1200550" cy="1176776"/>
          </a:xfrm>
          <a:prstGeom prst="rect">
            <a:avLst/>
          </a:prstGeom>
        </p:spPr>
      </p:pic>
      <p:grpSp>
        <p:nvGrpSpPr>
          <p:cNvPr id="47" name="Groep 46"/>
          <p:cNvGrpSpPr/>
          <p:nvPr/>
        </p:nvGrpSpPr>
        <p:grpSpPr>
          <a:xfrm>
            <a:off x="10460625" y="2756070"/>
            <a:ext cx="1634299" cy="2906580"/>
            <a:chOff x="10460625" y="2756070"/>
            <a:chExt cx="1634299" cy="2906580"/>
          </a:xfrm>
        </p:grpSpPr>
        <p:sp>
          <p:nvSpPr>
            <p:cNvPr id="45" name="Pijl-omlaag 44"/>
            <p:cNvSpPr/>
            <p:nvPr/>
          </p:nvSpPr>
          <p:spPr>
            <a:xfrm>
              <a:off x="10460625" y="2756070"/>
              <a:ext cx="434520" cy="2906580"/>
            </a:xfrm>
            <a:prstGeom prst="downArrow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6" name="Tekstvak 45"/>
            <p:cNvSpPr txBox="1"/>
            <p:nvPr/>
          </p:nvSpPr>
          <p:spPr>
            <a:xfrm>
              <a:off x="10817908" y="4055471"/>
              <a:ext cx="12770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 b="1" dirty="0" smtClean="0">
                  <a:solidFill>
                    <a:srgbClr val="002060"/>
                  </a:solidFill>
                </a:rPr>
                <a:t>SEDIMENTATIE</a:t>
              </a:r>
              <a:endParaRPr lang="nl-NL" sz="14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51" name="Groep 50"/>
          <p:cNvGrpSpPr/>
          <p:nvPr/>
        </p:nvGrpSpPr>
        <p:grpSpPr>
          <a:xfrm>
            <a:off x="6902829" y="200783"/>
            <a:ext cx="4075786" cy="975048"/>
            <a:chOff x="6902829" y="200783"/>
            <a:chExt cx="4075786" cy="975048"/>
          </a:xfrm>
        </p:grpSpPr>
        <p:grpSp>
          <p:nvGrpSpPr>
            <p:cNvPr id="52" name="Groep 51"/>
            <p:cNvGrpSpPr/>
            <p:nvPr/>
          </p:nvGrpSpPr>
          <p:grpSpPr>
            <a:xfrm>
              <a:off x="6902829" y="200783"/>
              <a:ext cx="4075786" cy="853724"/>
              <a:chOff x="6902829" y="200783"/>
              <a:chExt cx="4075786" cy="853724"/>
            </a:xfrm>
          </p:grpSpPr>
          <p:sp>
            <p:nvSpPr>
              <p:cNvPr id="56" name="Gekromde pijl-omlaag 55"/>
              <p:cNvSpPr/>
              <p:nvPr/>
            </p:nvSpPr>
            <p:spPr>
              <a:xfrm rot="902254">
                <a:off x="6902829" y="200783"/>
                <a:ext cx="4075786" cy="853724"/>
              </a:xfrm>
              <a:prstGeom prst="curved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>
                  <a:solidFill>
                    <a:schemeClr val="tx1"/>
                  </a:solidFill>
                </a:endParaRPr>
              </a:p>
            </p:txBody>
          </p:sp>
          <p:sp>
            <p:nvSpPr>
              <p:cNvPr id="57" name="Tekstvak 56"/>
              <p:cNvSpPr txBox="1"/>
              <p:nvPr/>
            </p:nvSpPr>
            <p:spPr>
              <a:xfrm>
                <a:off x="8613758" y="706486"/>
                <a:ext cx="97340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NL" sz="1400" b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OPLOSSEN</a:t>
                </a:r>
                <a:endParaRPr lang="nl-NL" sz="1400" b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  <p:grpSp>
          <p:nvGrpSpPr>
            <p:cNvPr id="53" name="Groep 52"/>
            <p:cNvGrpSpPr/>
            <p:nvPr/>
          </p:nvGrpSpPr>
          <p:grpSpPr>
            <a:xfrm>
              <a:off x="7150946" y="324794"/>
              <a:ext cx="3333907" cy="851037"/>
              <a:chOff x="6840675" y="163226"/>
              <a:chExt cx="4062831" cy="851037"/>
            </a:xfrm>
          </p:grpSpPr>
          <p:sp>
            <p:nvSpPr>
              <p:cNvPr id="54" name="Gekromde pijl-omlaag 53"/>
              <p:cNvSpPr/>
              <p:nvPr/>
            </p:nvSpPr>
            <p:spPr>
              <a:xfrm rot="902254" flipH="1">
                <a:off x="6840675" y="163226"/>
                <a:ext cx="4062831" cy="810200"/>
              </a:xfrm>
              <a:prstGeom prst="curved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>
                  <a:solidFill>
                    <a:schemeClr val="tx1"/>
                  </a:solidFill>
                </a:endParaRPr>
              </a:p>
            </p:txBody>
          </p:sp>
          <p:sp>
            <p:nvSpPr>
              <p:cNvPr id="55" name="Tekstvak 54"/>
              <p:cNvSpPr txBox="1"/>
              <p:nvPr/>
            </p:nvSpPr>
            <p:spPr>
              <a:xfrm>
                <a:off x="8613758" y="706486"/>
                <a:ext cx="22512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nl-NL" sz="1400" b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</p:grpSp>
      <p:sp>
        <p:nvSpPr>
          <p:cNvPr id="58" name="Tekstvak 57"/>
          <p:cNvSpPr txBox="1"/>
          <p:nvPr/>
        </p:nvSpPr>
        <p:spPr>
          <a:xfrm>
            <a:off x="123441" y="6203931"/>
            <a:ext cx="1399933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1200" dirty="0" smtClean="0"/>
              <a:t>KOOL, GAS EN OLIE</a:t>
            </a:r>
            <a:endParaRPr lang="nl-NL" sz="1200" dirty="0"/>
          </a:p>
        </p:txBody>
      </p:sp>
      <p:sp>
        <p:nvSpPr>
          <p:cNvPr id="59" name="Tekstvak 58"/>
          <p:cNvSpPr txBox="1"/>
          <p:nvPr/>
        </p:nvSpPr>
        <p:spPr>
          <a:xfrm>
            <a:off x="6563062" y="6223231"/>
            <a:ext cx="1399933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1200" dirty="0" smtClean="0"/>
              <a:t>FOSSIELEN</a:t>
            </a:r>
            <a:endParaRPr lang="nl-NL" sz="1200" dirty="0"/>
          </a:p>
        </p:txBody>
      </p:sp>
      <p:sp>
        <p:nvSpPr>
          <p:cNvPr id="60" name="Tekstvak 59"/>
          <p:cNvSpPr txBox="1"/>
          <p:nvPr/>
        </p:nvSpPr>
        <p:spPr>
          <a:xfrm>
            <a:off x="8668978" y="6223230"/>
            <a:ext cx="1399933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1200" dirty="0" smtClean="0"/>
              <a:t>CaCO3 (SCHELPEN EN KALKSTEEN)</a:t>
            </a:r>
            <a:endParaRPr lang="nl-NL" sz="1200" dirty="0"/>
          </a:p>
        </p:txBody>
      </p:sp>
      <p:sp>
        <p:nvSpPr>
          <p:cNvPr id="61" name="Tekstvak 60"/>
          <p:cNvSpPr txBox="1"/>
          <p:nvPr/>
        </p:nvSpPr>
        <p:spPr>
          <a:xfrm>
            <a:off x="8938529" y="2003082"/>
            <a:ext cx="978791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1200" dirty="0" smtClean="0"/>
              <a:t>DE OCEAAN</a:t>
            </a:r>
            <a:endParaRPr lang="nl-NL" sz="1200" dirty="0"/>
          </a:p>
        </p:txBody>
      </p:sp>
      <p:sp>
        <p:nvSpPr>
          <p:cNvPr id="62" name="Tekstvak 61"/>
          <p:cNvSpPr txBox="1"/>
          <p:nvPr/>
        </p:nvSpPr>
        <p:spPr>
          <a:xfrm>
            <a:off x="3219138" y="2628983"/>
            <a:ext cx="1198059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1200" dirty="0" smtClean="0"/>
              <a:t>PRODUCENTEN</a:t>
            </a:r>
            <a:endParaRPr lang="nl-NL" sz="1200" dirty="0"/>
          </a:p>
        </p:txBody>
      </p:sp>
      <p:sp>
        <p:nvSpPr>
          <p:cNvPr id="63" name="Tekstvak 62"/>
          <p:cNvSpPr txBox="1"/>
          <p:nvPr/>
        </p:nvSpPr>
        <p:spPr>
          <a:xfrm>
            <a:off x="7442083" y="2628983"/>
            <a:ext cx="1264476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1200" dirty="0" smtClean="0"/>
              <a:t>CONSUMENTEN</a:t>
            </a:r>
            <a:endParaRPr lang="nl-NL" sz="1200" dirty="0"/>
          </a:p>
        </p:txBody>
      </p:sp>
      <p:sp>
        <p:nvSpPr>
          <p:cNvPr id="64" name="Tekstvak 63"/>
          <p:cNvSpPr txBox="1"/>
          <p:nvPr/>
        </p:nvSpPr>
        <p:spPr>
          <a:xfrm>
            <a:off x="4465660" y="4971231"/>
            <a:ext cx="1075166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1200" dirty="0" smtClean="0"/>
              <a:t>REDUCENTEN</a:t>
            </a: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2768273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977" y="-9970"/>
            <a:ext cx="2411786" cy="1447071"/>
          </a:xfrm>
          <a:prstGeom prst="rect">
            <a:avLst/>
          </a:prstGeom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294" y="2727231"/>
            <a:ext cx="1180352" cy="1204689"/>
          </a:xfrm>
          <a:prstGeom prst="rect">
            <a:avLst/>
          </a:prstGeom>
        </p:spPr>
      </p:pic>
      <p:sp>
        <p:nvSpPr>
          <p:cNvPr id="10" name="Pijl-omlaag 9"/>
          <p:cNvSpPr/>
          <p:nvPr/>
        </p:nvSpPr>
        <p:spPr>
          <a:xfrm>
            <a:off x="4446270" y="1332771"/>
            <a:ext cx="285750" cy="1280159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Pijl-omlaag 11"/>
          <p:cNvSpPr/>
          <p:nvPr/>
        </p:nvSpPr>
        <p:spPr>
          <a:xfrm flipV="1">
            <a:off x="4790164" y="1297840"/>
            <a:ext cx="281940" cy="1315090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8233" y="2714537"/>
            <a:ext cx="1305385" cy="1230075"/>
          </a:xfrm>
          <a:prstGeom prst="rect">
            <a:avLst/>
          </a:prstGeom>
        </p:spPr>
      </p:pic>
      <p:sp>
        <p:nvSpPr>
          <p:cNvPr id="15" name="Pijl-omlaag 14"/>
          <p:cNvSpPr/>
          <p:nvPr/>
        </p:nvSpPr>
        <p:spPr>
          <a:xfrm flipV="1">
            <a:off x="6589693" y="1332771"/>
            <a:ext cx="281940" cy="1315090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Pijl-rechts 3"/>
          <p:cNvSpPr/>
          <p:nvPr/>
        </p:nvSpPr>
        <p:spPr>
          <a:xfrm>
            <a:off x="5577840" y="3154680"/>
            <a:ext cx="720090" cy="29718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217" y="4672468"/>
            <a:ext cx="996859" cy="887615"/>
          </a:xfrm>
          <a:prstGeom prst="rect">
            <a:avLst/>
          </a:prstGeom>
        </p:spPr>
      </p:pic>
      <p:grpSp>
        <p:nvGrpSpPr>
          <p:cNvPr id="8" name="Groep 7"/>
          <p:cNvGrpSpPr/>
          <p:nvPr/>
        </p:nvGrpSpPr>
        <p:grpSpPr>
          <a:xfrm>
            <a:off x="5272400" y="3808530"/>
            <a:ext cx="1392701" cy="665968"/>
            <a:chOff x="5272400" y="3808530"/>
            <a:chExt cx="1392701" cy="665968"/>
          </a:xfrm>
        </p:grpSpPr>
        <p:sp>
          <p:nvSpPr>
            <p:cNvPr id="20" name="Pijl-omlaag 19"/>
            <p:cNvSpPr/>
            <p:nvPr/>
          </p:nvSpPr>
          <p:spPr>
            <a:xfrm rot="19449661">
              <a:off x="5272400" y="3808530"/>
              <a:ext cx="400050" cy="657322"/>
            </a:xfrm>
            <a:prstGeom prst="downArrow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1" name="Pijl-omlaag 20"/>
            <p:cNvSpPr/>
            <p:nvPr/>
          </p:nvSpPr>
          <p:spPr>
            <a:xfrm rot="2213775">
              <a:off x="6265051" y="3817176"/>
              <a:ext cx="400050" cy="657322"/>
            </a:xfrm>
            <a:prstGeom prst="downArrow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23" name="Gekromde pijl-links 22"/>
          <p:cNvSpPr/>
          <p:nvPr/>
        </p:nvSpPr>
        <p:spPr>
          <a:xfrm rot="674958" flipV="1">
            <a:off x="6778319" y="863427"/>
            <a:ext cx="1092702" cy="4502641"/>
          </a:xfrm>
          <a:prstGeom prst="curvedLef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pic>
        <p:nvPicPr>
          <p:cNvPr id="25" name="Afbeelding 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217" y="5827781"/>
            <a:ext cx="1030219" cy="1030219"/>
          </a:xfrm>
          <a:prstGeom prst="rect">
            <a:avLst/>
          </a:prstGeom>
        </p:spPr>
      </p:pic>
      <p:sp>
        <p:nvSpPr>
          <p:cNvPr id="26" name="Pijl-omlaag 25"/>
          <p:cNvSpPr/>
          <p:nvPr/>
        </p:nvSpPr>
        <p:spPr>
          <a:xfrm>
            <a:off x="5782029" y="5560083"/>
            <a:ext cx="379477" cy="267698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29" name="Afbeelding 2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374" y="5826862"/>
            <a:ext cx="1010308" cy="1031138"/>
          </a:xfrm>
          <a:prstGeom prst="rect">
            <a:avLst/>
          </a:prstGeom>
        </p:spPr>
      </p:pic>
      <p:sp>
        <p:nvSpPr>
          <p:cNvPr id="30" name="Pijl-links 29"/>
          <p:cNvSpPr/>
          <p:nvPr/>
        </p:nvSpPr>
        <p:spPr>
          <a:xfrm>
            <a:off x="2754630" y="6229350"/>
            <a:ext cx="2648961" cy="354330"/>
          </a:xfrm>
          <a:prstGeom prst="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33" name="Afbeelding 3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5376" y="2395910"/>
            <a:ext cx="1066303" cy="1055950"/>
          </a:xfrm>
          <a:prstGeom prst="rect">
            <a:avLst/>
          </a:prstGeom>
        </p:spPr>
      </p:pic>
      <p:sp>
        <p:nvSpPr>
          <p:cNvPr id="34" name="Pijl-omhoog 33"/>
          <p:cNvSpPr/>
          <p:nvPr/>
        </p:nvSpPr>
        <p:spPr>
          <a:xfrm>
            <a:off x="1845498" y="3501463"/>
            <a:ext cx="366057" cy="2171510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6" name="Gekromde pijl-rechts 35"/>
          <p:cNvSpPr/>
          <p:nvPr/>
        </p:nvSpPr>
        <p:spPr>
          <a:xfrm rot="14314009" flipH="1">
            <a:off x="2658303" y="-867990"/>
            <a:ext cx="1026694" cy="3690829"/>
          </a:xfrm>
          <a:prstGeom prst="curvedRightArrow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pic>
        <p:nvPicPr>
          <p:cNvPr id="40" name="Afbeelding 3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2551" y="1597465"/>
            <a:ext cx="1141179" cy="1129766"/>
          </a:xfrm>
          <a:prstGeom prst="rect">
            <a:avLst/>
          </a:prstGeom>
        </p:spPr>
      </p:pic>
      <p:pic>
        <p:nvPicPr>
          <p:cNvPr id="44" name="Afbeelding 4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8911" y="5662649"/>
            <a:ext cx="1200550" cy="1176776"/>
          </a:xfrm>
          <a:prstGeom prst="rect">
            <a:avLst/>
          </a:prstGeom>
        </p:spPr>
      </p:pic>
      <p:sp>
        <p:nvSpPr>
          <p:cNvPr id="45" name="Pijl-omlaag 44"/>
          <p:cNvSpPr/>
          <p:nvPr/>
        </p:nvSpPr>
        <p:spPr>
          <a:xfrm>
            <a:off x="10460625" y="2756070"/>
            <a:ext cx="434520" cy="2906580"/>
          </a:xfrm>
          <a:prstGeom prst="down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51" name="Groep 50"/>
          <p:cNvGrpSpPr/>
          <p:nvPr/>
        </p:nvGrpSpPr>
        <p:grpSpPr>
          <a:xfrm>
            <a:off x="6902829" y="200783"/>
            <a:ext cx="4075786" cy="975048"/>
            <a:chOff x="6902829" y="200783"/>
            <a:chExt cx="4075786" cy="975048"/>
          </a:xfrm>
        </p:grpSpPr>
        <p:sp>
          <p:nvSpPr>
            <p:cNvPr id="56" name="Gekromde pijl-omlaag 55"/>
            <p:cNvSpPr/>
            <p:nvPr/>
          </p:nvSpPr>
          <p:spPr>
            <a:xfrm rot="902254">
              <a:off x="6902829" y="200783"/>
              <a:ext cx="4075786" cy="853724"/>
            </a:xfrm>
            <a:prstGeom prst="curved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chemeClr val="tx1"/>
                </a:solidFill>
              </a:endParaRPr>
            </a:p>
          </p:txBody>
        </p:sp>
        <p:grpSp>
          <p:nvGrpSpPr>
            <p:cNvPr id="53" name="Groep 52"/>
            <p:cNvGrpSpPr/>
            <p:nvPr/>
          </p:nvGrpSpPr>
          <p:grpSpPr>
            <a:xfrm>
              <a:off x="7150946" y="324794"/>
              <a:ext cx="3333907" cy="851037"/>
              <a:chOff x="6840675" y="163226"/>
              <a:chExt cx="4062831" cy="851037"/>
            </a:xfrm>
          </p:grpSpPr>
          <p:sp>
            <p:nvSpPr>
              <p:cNvPr id="54" name="Gekromde pijl-omlaag 53"/>
              <p:cNvSpPr/>
              <p:nvPr/>
            </p:nvSpPr>
            <p:spPr>
              <a:xfrm rot="902254" flipH="1">
                <a:off x="6840675" y="163226"/>
                <a:ext cx="4062831" cy="810200"/>
              </a:xfrm>
              <a:prstGeom prst="curved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>
                  <a:solidFill>
                    <a:schemeClr val="tx1"/>
                  </a:solidFill>
                </a:endParaRPr>
              </a:p>
            </p:txBody>
          </p:sp>
          <p:sp>
            <p:nvSpPr>
              <p:cNvPr id="55" name="Tekstvak 54"/>
              <p:cNvSpPr txBox="1"/>
              <p:nvPr/>
            </p:nvSpPr>
            <p:spPr>
              <a:xfrm>
                <a:off x="8613758" y="706486"/>
                <a:ext cx="22512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nl-NL" sz="1400" b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56547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0590" y="0"/>
            <a:ext cx="2411786" cy="1447071"/>
          </a:xfrm>
          <a:prstGeom prst="rect">
            <a:avLst/>
          </a:prstGeom>
        </p:spPr>
      </p:pic>
      <p:sp>
        <p:nvSpPr>
          <p:cNvPr id="8" name="Tekstvak 7"/>
          <p:cNvSpPr txBox="1"/>
          <p:nvPr/>
        </p:nvSpPr>
        <p:spPr>
          <a:xfrm>
            <a:off x="5234897" y="639333"/>
            <a:ext cx="1381579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sz="1200" dirty="0" smtClean="0"/>
              <a:t>KOOLSTODIOXIDE IN DE LUCHT</a:t>
            </a: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2498497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019" y="-4539"/>
            <a:ext cx="2411786" cy="1447071"/>
          </a:xfrm>
          <a:prstGeom prst="rect">
            <a:avLst/>
          </a:prstGeom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294" y="2727231"/>
            <a:ext cx="1180352" cy="1204689"/>
          </a:xfrm>
          <a:prstGeom prst="rect">
            <a:avLst/>
          </a:prstGeom>
        </p:spPr>
      </p:pic>
      <p:grpSp>
        <p:nvGrpSpPr>
          <p:cNvPr id="16" name="Groep 15"/>
          <p:cNvGrpSpPr/>
          <p:nvPr/>
        </p:nvGrpSpPr>
        <p:grpSpPr>
          <a:xfrm>
            <a:off x="3074394" y="1332771"/>
            <a:ext cx="1657626" cy="1280159"/>
            <a:chOff x="3074394" y="1332771"/>
            <a:chExt cx="1657626" cy="1280159"/>
          </a:xfrm>
        </p:grpSpPr>
        <p:sp>
          <p:nvSpPr>
            <p:cNvPr id="10" name="Pijl-omlaag 9"/>
            <p:cNvSpPr/>
            <p:nvPr/>
          </p:nvSpPr>
          <p:spPr>
            <a:xfrm>
              <a:off x="4446270" y="1332771"/>
              <a:ext cx="285750" cy="1280159"/>
            </a:xfrm>
            <a:prstGeom prst="down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3" name="Tekstvak 12"/>
            <p:cNvSpPr txBox="1"/>
            <p:nvPr/>
          </p:nvSpPr>
          <p:spPr>
            <a:xfrm>
              <a:off x="3074394" y="1818961"/>
              <a:ext cx="13428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 b="1" dirty="0" smtClean="0">
                  <a:solidFill>
                    <a:schemeClr val="accent6">
                      <a:lumMod val="75000"/>
                    </a:schemeClr>
                  </a:solidFill>
                </a:rPr>
                <a:t>FOTOSYNTHESE</a:t>
              </a:r>
              <a:endParaRPr lang="nl-NL" sz="14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grpSp>
        <p:nvGrpSpPr>
          <p:cNvPr id="17" name="Groep 16"/>
          <p:cNvGrpSpPr/>
          <p:nvPr/>
        </p:nvGrpSpPr>
        <p:grpSpPr>
          <a:xfrm>
            <a:off x="4790164" y="1297840"/>
            <a:ext cx="1643646" cy="1315090"/>
            <a:chOff x="4790164" y="1297840"/>
            <a:chExt cx="1643646" cy="1315090"/>
          </a:xfrm>
        </p:grpSpPr>
        <p:sp>
          <p:nvSpPr>
            <p:cNvPr id="12" name="Pijl-omlaag 11"/>
            <p:cNvSpPr/>
            <p:nvPr/>
          </p:nvSpPr>
          <p:spPr>
            <a:xfrm flipV="1">
              <a:off x="4790164" y="1297840"/>
              <a:ext cx="281940" cy="1315090"/>
            </a:xfrm>
            <a:prstGeom prst="downArrow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4" name="Tekstvak 13"/>
            <p:cNvSpPr txBox="1"/>
            <p:nvPr/>
          </p:nvSpPr>
          <p:spPr>
            <a:xfrm>
              <a:off x="5130248" y="1831982"/>
              <a:ext cx="13035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 b="1" dirty="0" smtClean="0">
                  <a:solidFill>
                    <a:srgbClr val="FFC000"/>
                  </a:solidFill>
                </a:rPr>
                <a:t>VERBRANDING</a:t>
              </a:r>
              <a:endParaRPr lang="nl-NL" sz="1400" b="1" dirty="0">
                <a:solidFill>
                  <a:srgbClr val="FFC000"/>
                </a:solidFill>
              </a:endParaRPr>
            </a:p>
          </p:txBody>
        </p:sp>
      </p:grpSp>
      <p:sp>
        <p:nvSpPr>
          <p:cNvPr id="15" name="Tekstvak 14"/>
          <p:cNvSpPr txBox="1"/>
          <p:nvPr/>
        </p:nvSpPr>
        <p:spPr>
          <a:xfrm>
            <a:off x="5234897" y="639333"/>
            <a:ext cx="1381579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sz="1200" dirty="0" smtClean="0"/>
              <a:t>KOOLSTODIOXIDE IN DE LUCHT</a:t>
            </a:r>
            <a:endParaRPr lang="nl-NL" sz="1200" dirty="0"/>
          </a:p>
        </p:txBody>
      </p:sp>
      <p:sp>
        <p:nvSpPr>
          <p:cNvPr id="22" name="Tekstvak 21"/>
          <p:cNvSpPr txBox="1"/>
          <p:nvPr/>
        </p:nvSpPr>
        <p:spPr>
          <a:xfrm>
            <a:off x="3219138" y="2628983"/>
            <a:ext cx="1198059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1200" dirty="0" smtClean="0"/>
              <a:t>PRODUCENTEN</a:t>
            </a: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2279497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019" y="-4539"/>
            <a:ext cx="2411786" cy="1447071"/>
          </a:xfrm>
          <a:prstGeom prst="rect">
            <a:avLst/>
          </a:prstGeom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294" y="2727231"/>
            <a:ext cx="1180352" cy="1204689"/>
          </a:xfrm>
          <a:prstGeom prst="rect">
            <a:avLst/>
          </a:prstGeom>
        </p:spPr>
      </p:pic>
      <p:grpSp>
        <p:nvGrpSpPr>
          <p:cNvPr id="16" name="Groep 15"/>
          <p:cNvGrpSpPr/>
          <p:nvPr/>
        </p:nvGrpSpPr>
        <p:grpSpPr>
          <a:xfrm>
            <a:off x="3074394" y="1332771"/>
            <a:ext cx="1657626" cy="1280159"/>
            <a:chOff x="3074394" y="1332771"/>
            <a:chExt cx="1657626" cy="1280159"/>
          </a:xfrm>
        </p:grpSpPr>
        <p:sp>
          <p:nvSpPr>
            <p:cNvPr id="10" name="Pijl-omlaag 9"/>
            <p:cNvSpPr/>
            <p:nvPr/>
          </p:nvSpPr>
          <p:spPr>
            <a:xfrm>
              <a:off x="4446270" y="1332771"/>
              <a:ext cx="285750" cy="1280159"/>
            </a:xfrm>
            <a:prstGeom prst="down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3" name="Tekstvak 12"/>
            <p:cNvSpPr txBox="1"/>
            <p:nvPr/>
          </p:nvSpPr>
          <p:spPr>
            <a:xfrm>
              <a:off x="3074394" y="1818961"/>
              <a:ext cx="13428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 b="1" dirty="0" smtClean="0">
                  <a:solidFill>
                    <a:schemeClr val="accent6">
                      <a:lumMod val="75000"/>
                    </a:schemeClr>
                  </a:solidFill>
                </a:rPr>
                <a:t>FOTOSYNTHESE</a:t>
              </a:r>
              <a:endParaRPr lang="nl-NL" sz="14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grpSp>
        <p:nvGrpSpPr>
          <p:cNvPr id="17" name="Groep 16"/>
          <p:cNvGrpSpPr/>
          <p:nvPr/>
        </p:nvGrpSpPr>
        <p:grpSpPr>
          <a:xfrm>
            <a:off x="4790164" y="1297840"/>
            <a:ext cx="1643646" cy="1315090"/>
            <a:chOff x="4790164" y="1297840"/>
            <a:chExt cx="1643646" cy="1315090"/>
          </a:xfrm>
        </p:grpSpPr>
        <p:sp>
          <p:nvSpPr>
            <p:cNvPr id="12" name="Pijl-omlaag 11"/>
            <p:cNvSpPr/>
            <p:nvPr/>
          </p:nvSpPr>
          <p:spPr>
            <a:xfrm flipV="1">
              <a:off x="4790164" y="1297840"/>
              <a:ext cx="281940" cy="1315090"/>
            </a:xfrm>
            <a:prstGeom prst="downArrow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4" name="Tekstvak 13"/>
            <p:cNvSpPr txBox="1"/>
            <p:nvPr/>
          </p:nvSpPr>
          <p:spPr>
            <a:xfrm>
              <a:off x="5130248" y="1830392"/>
              <a:ext cx="13035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 b="1" dirty="0" smtClean="0">
                  <a:solidFill>
                    <a:srgbClr val="FFC000"/>
                  </a:solidFill>
                </a:rPr>
                <a:t>VERBRANDING</a:t>
              </a:r>
              <a:endParaRPr lang="nl-NL" sz="1400" b="1" dirty="0">
                <a:solidFill>
                  <a:srgbClr val="FFC000"/>
                </a:solidFill>
              </a:endParaRPr>
            </a:p>
          </p:txBody>
        </p:sp>
      </p:grpSp>
      <p:pic>
        <p:nvPicPr>
          <p:cNvPr id="3" name="Afbeelding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8233" y="2714537"/>
            <a:ext cx="1305385" cy="1230075"/>
          </a:xfrm>
          <a:prstGeom prst="rect">
            <a:avLst/>
          </a:prstGeom>
        </p:spPr>
      </p:pic>
      <p:sp>
        <p:nvSpPr>
          <p:cNvPr id="15" name="Pijl-omlaag 14"/>
          <p:cNvSpPr/>
          <p:nvPr/>
        </p:nvSpPr>
        <p:spPr>
          <a:xfrm flipV="1">
            <a:off x="6589693" y="1332771"/>
            <a:ext cx="281940" cy="1315090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7" name="Groep 6"/>
          <p:cNvGrpSpPr/>
          <p:nvPr/>
        </p:nvGrpSpPr>
        <p:grpSpPr>
          <a:xfrm>
            <a:off x="5508280" y="3154680"/>
            <a:ext cx="859210" cy="671633"/>
            <a:chOff x="5508280" y="3154680"/>
            <a:chExt cx="859210" cy="671633"/>
          </a:xfrm>
        </p:grpSpPr>
        <p:sp>
          <p:nvSpPr>
            <p:cNvPr id="4" name="Pijl-rechts 3"/>
            <p:cNvSpPr/>
            <p:nvPr/>
          </p:nvSpPr>
          <p:spPr>
            <a:xfrm>
              <a:off x="5577840" y="3154680"/>
              <a:ext cx="720090" cy="297180"/>
            </a:xfrm>
            <a:prstGeom prst="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8" name="Tekstvak 17"/>
            <p:cNvSpPr txBox="1"/>
            <p:nvPr/>
          </p:nvSpPr>
          <p:spPr>
            <a:xfrm>
              <a:off x="5508280" y="3518536"/>
              <a:ext cx="8592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 b="1" dirty="0" smtClean="0">
                  <a:solidFill>
                    <a:schemeClr val="accent2">
                      <a:lumMod val="75000"/>
                    </a:schemeClr>
                  </a:solidFill>
                </a:rPr>
                <a:t>VOEDSEL</a:t>
              </a:r>
              <a:endParaRPr lang="nl-NL" sz="14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sp>
        <p:nvSpPr>
          <p:cNvPr id="19" name="Tekstvak 18"/>
          <p:cNvSpPr txBox="1"/>
          <p:nvPr/>
        </p:nvSpPr>
        <p:spPr>
          <a:xfrm>
            <a:off x="5234897" y="639333"/>
            <a:ext cx="1381579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sz="1200" dirty="0" smtClean="0"/>
              <a:t>KOOLSTODIOXIDE IN DE LUCHT</a:t>
            </a:r>
            <a:endParaRPr lang="nl-NL" sz="1200" dirty="0"/>
          </a:p>
        </p:txBody>
      </p:sp>
      <p:sp>
        <p:nvSpPr>
          <p:cNvPr id="24" name="Tekstvak 23"/>
          <p:cNvSpPr txBox="1"/>
          <p:nvPr/>
        </p:nvSpPr>
        <p:spPr>
          <a:xfrm>
            <a:off x="3219138" y="2628983"/>
            <a:ext cx="1198059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1200" dirty="0" smtClean="0"/>
              <a:t>PRODUCENTEN</a:t>
            </a:r>
            <a:endParaRPr lang="nl-NL" sz="1200" dirty="0"/>
          </a:p>
        </p:txBody>
      </p:sp>
      <p:sp>
        <p:nvSpPr>
          <p:cNvPr id="25" name="Tekstvak 24"/>
          <p:cNvSpPr txBox="1"/>
          <p:nvPr/>
        </p:nvSpPr>
        <p:spPr>
          <a:xfrm>
            <a:off x="7442083" y="2628983"/>
            <a:ext cx="1264476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1200" dirty="0" smtClean="0"/>
              <a:t>CONSUMENTEN</a:t>
            </a: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943038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019" y="-4539"/>
            <a:ext cx="2411786" cy="1447071"/>
          </a:xfrm>
          <a:prstGeom prst="rect">
            <a:avLst/>
          </a:prstGeom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294" y="2727231"/>
            <a:ext cx="1180352" cy="1204689"/>
          </a:xfrm>
          <a:prstGeom prst="rect">
            <a:avLst/>
          </a:prstGeom>
        </p:spPr>
      </p:pic>
      <p:grpSp>
        <p:nvGrpSpPr>
          <p:cNvPr id="16" name="Groep 15"/>
          <p:cNvGrpSpPr/>
          <p:nvPr/>
        </p:nvGrpSpPr>
        <p:grpSpPr>
          <a:xfrm>
            <a:off x="3074394" y="1332771"/>
            <a:ext cx="1657626" cy="1280159"/>
            <a:chOff x="3074394" y="1332771"/>
            <a:chExt cx="1657626" cy="1280159"/>
          </a:xfrm>
        </p:grpSpPr>
        <p:sp>
          <p:nvSpPr>
            <p:cNvPr id="10" name="Pijl-omlaag 9"/>
            <p:cNvSpPr/>
            <p:nvPr/>
          </p:nvSpPr>
          <p:spPr>
            <a:xfrm>
              <a:off x="4446270" y="1332771"/>
              <a:ext cx="285750" cy="1280159"/>
            </a:xfrm>
            <a:prstGeom prst="down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3" name="Tekstvak 12"/>
            <p:cNvSpPr txBox="1"/>
            <p:nvPr/>
          </p:nvSpPr>
          <p:spPr>
            <a:xfrm>
              <a:off x="3074394" y="1818961"/>
              <a:ext cx="13428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 b="1" dirty="0" smtClean="0">
                  <a:solidFill>
                    <a:schemeClr val="accent6">
                      <a:lumMod val="75000"/>
                    </a:schemeClr>
                  </a:solidFill>
                </a:rPr>
                <a:t>FOTOSYNTHESE</a:t>
              </a:r>
              <a:endParaRPr lang="nl-NL" sz="14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grpSp>
        <p:nvGrpSpPr>
          <p:cNvPr id="17" name="Groep 16"/>
          <p:cNvGrpSpPr/>
          <p:nvPr/>
        </p:nvGrpSpPr>
        <p:grpSpPr>
          <a:xfrm>
            <a:off x="4790164" y="1297840"/>
            <a:ext cx="1643646" cy="1315090"/>
            <a:chOff x="4790164" y="1297840"/>
            <a:chExt cx="1643646" cy="1315090"/>
          </a:xfrm>
        </p:grpSpPr>
        <p:sp>
          <p:nvSpPr>
            <p:cNvPr id="12" name="Pijl-omlaag 11"/>
            <p:cNvSpPr/>
            <p:nvPr/>
          </p:nvSpPr>
          <p:spPr>
            <a:xfrm flipV="1">
              <a:off x="4790164" y="1297840"/>
              <a:ext cx="281940" cy="1315090"/>
            </a:xfrm>
            <a:prstGeom prst="downArrow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4" name="Tekstvak 13"/>
            <p:cNvSpPr txBox="1"/>
            <p:nvPr/>
          </p:nvSpPr>
          <p:spPr>
            <a:xfrm>
              <a:off x="5130248" y="1830392"/>
              <a:ext cx="13035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 b="1" dirty="0" smtClean="0">
                  <a:solidFill>
                    <a:srgbClr val="FFC000"/>
                  </a:solidFill>
                </a:rPr>
                <a:t>VERBRANDING</a:t>
              </a:r>
              <a:endParaRPr lang="nl-NL" sz="1400" b="1" dirty="0">
                <a:solidFill>
                  <a:srgbClr val="FFC000"/>
                </a:solidFill>
              </a:endParaRPr>
            </a:p>
          </p:txBody>
        </p:sp>
      </p:grpSp>
      <p:pic>
        <p:nvPicPr>
          <p:cNvPr id="3" name="Afbeelding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8233" y="2714537"/>
            <a:ext cx="1305385" cy="1230075"/>
          </a:xfrm>
          <a:prstGeom prst="rect">
            <a:avLst/>
          </a:prstGeom>
        </p:spPr>
      </p:pic>
      <p:sp>
        <p:nvSpPr>
          <p:cNvPr id="15" name="Pijl-omlaag 14"/>
          <p:cNvSpPr/>
          <p:nvPr/>
        </p:nvSpPr>
        <p:spPr>
          <a:xfrm flipV="1">
            <a:off x="6589693" y="1332771"/>
            <a:ext cx="281940" cy="1315090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7" name="Groep 6"/>
          <p:cNvGrpSpPr/>
          <p:nvPr/>
        </p:nvGrpSpPr>
        <p:grpSpPr>
          <a:xfrm>
            <a:off x="5508280" y="3154680"/>
            <a:ext cx="859210" cy="671633"/>
            <a:chOff x="5508280" y="3154680"/>
            <a:chExt cx="859210" cy="671633"/>
          </a:xfrm>
        </p:grpSpPr>
        <p:sp>
          <p:nvSpPr>
            <p:cNvPr id="4" name="Pijl-rechts 3"/>
            <p:cNvSpPr/>
            <p:nvPr/>
          </p:nvSpPr>
          <p:spPr>
            <a:xfrm>
              <a:off x="5577840" y="3154680"/>
              <a:ext cx="720090" cy="297180"/>
            </a:xfrm>
            <a:prstGeom prst="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8" name="Tekstvak 17"/>
            <p:cNvSpPr txBox="1"/>
            <p:nvPr/>
          </p:nvSpPr>
          <p:spPr>
            <a:xfrm>
              <a:off x="5508280" y="3518536"/>
              <a:ext cx="8592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 b="1" dirty="0" smtClean="0">
                  <a:solidFill>
                    <a:schemeClr val="accent2">
                      <a:lumMod val="75000"/>
                    </a:schemeClr>
                  </a:solidFill>
                </a:rPr>
                <a:t>VOEDSEL</a:t>
              </a:r>
              <a:endParaRPr lang="nl-NL" sz="14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pic>
        <p:nvPicPr>
          <p:cNvPr id="19" name="Afbeelding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217" y="4672468"/>
            <a:ext cx="996859" cy="887615"/>
          </a:xfrm>
          <a:prstGeom prst="rect">
            <a:avLst/>
          </a:prstGeom>
        </p:spPr>
      </p:pic>
      <p:grpSp>
        <p:nvGrpSpPr>
          <p:cNvPr id="8" name="Groep 7"/>
          <p:cNvGrpSpPr/>
          <p:nvPr/>
        </p:nvGrpSpPr>
        <p:grpSpPr>
          <a:xfrm>
            <a:off x="5272400" y="3808530"/>
            <a:ext cx="1392701" cy="947774"/>
            <a:chOff x="5272400" y="3808530"/>
            <a:chExt cx="1392701" cy="947774"/>
          </a:xfrm>
        </p:grpSpPr>
        <p:sp>
          <p:nvSpPr>
            <p:cNvPr id="20" name="Pijl-omlaag 19"/>
            <p:cNvSpPr/>
            <p:nvPr/>
          </p:nvSpPr>
          <p:spPr>
            <a:xfrm rot="19449661">
              <a:off x="5272400" y="3808530"/>
              <a:ext cx="400050" cy="657322"/>
            </a:xfrm>
            <a:prstGeom prst="downArrow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1" name="Pijl-omlaag 20"/>
            <p:cNvSpPr/>
            <p:nvPr/>
          </p:nvSpPr>
          <p:spPr>
            <a:xfrm rot="2213775">
              <a:off x="6265051" y="3817176"/>
              <a:ext cx="400050" cy="657322"/>
            </a:xfrm>
            <a:prstGeom prst="downArrow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2" name="Tekstvak 21"/>
            <p:cNvSpPr txBox="1"/>
            <p:nvPr/>
          </p:nvSpPr>
          <p:spPr>
            <a:xfrm>
              <a:off x="5403591" y="4448527"/>
              <a:ext cx="122796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 b="1" dirty="0" smtClean="0">
                  <a:solidFill>
                    <a:srgbClr val="7030A0"/>
                  </a:solidFill>
                </a:rPr>
                <a:t>DODE RESTEN</a:t>
              </a:r>
              <a:endParaRPr lang="nl-NL" sz="1400" b="1" dirty="0">
                <a:solidFill>
                  <a:srgbClr val="7030A0"/>
                </a:solidFill>
              </a:endParaRPr>
            </a:p>
          </p:txBody>
        </p:sp>
      </p:grpSp>
      <p:grpSp>
        <p:nvGrpSpPr>
          <p:cNvPr id="9" name="Groep 8"/>
          <p:cNvGrpSpPr/>
          <p:nvPr/>
        </p:nvGrpSpPr>
        <p:grpSpPr>
          <a:xfrm>
            <a:off x="6778319" y="863427"/>
            <a:ext cx="2313432" cy="4502641"/>
            <a:chOff x="6778319" y="863427"/>
            <a:chExt cx="2313432" cy="4502641"/>
          </a:xfrm>
        </p:grpSpPr>
        <p:sp>
          <p:nvSpPr>
            <p:cNvPr id="23" name="Gekromde pijl-links 22"/>
            <p:cNvSpPr/>
            <p:nvPr/>
          </p:nvSpPr>
          <p:spPr>
            <a:xfrm rot="674958" flipV="1">
              <a:off x="6778319" y="863427"/>
              <a:ext cx="1092702" cy="4502641"/>
            </a:xfrm>
            <a:prstGeom prst="curvedLeftArrow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chemeClr val="tx1"/>
                </a:solidFill>
              </a:endParaRPr>
            </a:p>
          </p:txBody>
        </p:sp>
        <p:sp>
          <p:nvSpPr>
            <p:cNvPr id="24" name="Tekstvak 23"/>
            <p:cNvSpPr txBox="1"/>
            <p:nvPr/>
          </p:nvSpPr>
          <p:spPr>
            <a:xfrm>
              <a:off x="7788189" y="3501463"/>
              <a:ext cx="13035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 b="1" dirty="0" smtClean="0">
                  <a:solidFill>
                    <a:srgbClr val="FFC000"/>
                  </a:solidFill>
                </a:rPr>
                <a:t>VERBRANDING</a:t>
              </a:r>
              <a:endParaRPr lang="nl-NL" sz="1400" b="1" dirty="0">
                <a:solidFill>
                  <a:srgbClr val="FFC000"/>
                </a:solidFill>
              </a:endParaRPr>
            </a:p>
          </p:txBody>
        </p:sp>
      </p:grpSp>
      <p:sp>
        <p:nvSpPr>
          <p:cNvPr id="25" name="Tekstvak 24"/>
          <p:cNvSpPr txBox="1"/>
          <p:nvPr/>
        </p:nvSpPr>
        <p:spPr>
          <a:xfrm>
            <a:off x="5234897" y="639333"/>
            <a:ext cx="1381579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sz="1200" dirty="0" smtClean="0"/>
              <a:t>KOOLSTODIOXIDE IN DE LUCHT</a:t>
            </a:r>
            <a:endParaRPr lang="nl-NL" sz="1200" dirty="0"/>
          </a:p>
        </p:txBody>
      </p:sp>
      <p:sp>
        <p:nvSpPr>
          <p:cNvPr id="30" name="Tekstvak 29"/>
          <p:cNvSpPr txBox="1"/>
          <p:nvPr/>
        </p:nvSpPr>
        <p:spPr>
          <a:xfrm>
            <a:off x="3219138" y="2628983"/>
            <a:ext cx="1198059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1200" dirty="0" smtClean="0"/>
              <a:t>PRODUCENTEN</a:t>
            </a:r>
            <a:endParaRPr lang="nl-NL" sz="1200" dirty="0"/>
          </a:p>
        </p:txBody>
      </p:sp>
      <p:sp>
        <p:nvSpPr>
          <p:cNvPr id="31" name="Tekstvak 30"/>
          <p:cNvSpPr txBox="1"/>
          <p:nvPr/>
        </p:nvSpPr>
        <p:spPr>
          <a:xfrm>
            <a:off x="7442083" y="2628983"/>
            <a:ext cx="1264476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1200" dirty="0" smtClean="0"/>
              <a:t>CONSUMENTEN</a:t>
            </a:r>
            <a:endParaRPr lang="nl-NL" sz="1200" dirty="0"/>
          </a:p>
        </p:txBody>
      </p:sp>
      <p:sp>
        <p:nvSpPr>
          <p:cNvPr id="32" name="Tekstvak 31"/>
          <p:cNvSpPr txBox="1"/>
          <p:nvPr/>
        </p:nvSpPr>
        <p:spPr>
          <a:xfrm>
            <a:off x="4465660" y="4971231"/>
            <a:ext cx="1075166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1200" dirty="0" smtClean="0"/>
              <a:t>REDUCENTEN</a:t>
            </a: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1279871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019" y="-4539"/>
            <a:ext cx="2411786" cy="1447071"/>
          </a:xfrm>
          <a:prstGeom prst="rect">
            <a:avLst/>
          </a:prstGeom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294" y="2727231"/>
            <a:ext cx="1180352" cy="1204689"/>
          </a:xfrm>
          <a:prstGeom prst="rect">
            <a:avLst/>
          </a:prstGeom>
        </p:spPr>
      </p:pic>
      <p:grpSp>
        <p:nvGrpSpPr>
          <p:cNvPr id="16" name="Groep 15"/>
          <p:cNvGrpSpPr/>
          <p:nvPr/>
        </p:nvGrpSpPr>
        <p:grpSpPr>
          <a:xfrm>
            <a:off x="3074394" y="1332771"/>
            <a:ext cx="1657626" cy="1280159"/>
            <a:chOff x="3074394" y="1332771"/>
            <a:chExt cx="1657626" cy="1280159"/>
          </a:xfrm>
        </p:grpSpPr>
        <p:sp>
          <p:nvSpPr>
            <p:cNvPr id="10" name="Pijl-omlaag 9"/>
            <p:cNvSpPr/>
            <p:nvPr/>
          </p:nvSpPr>
          <p:spPr>
            <a:xfrm>
              <a:off x="4446270" y="1332771"/>
              <a:ext cx="285750" cy="1280159"/>
            </a:xfrm>
            <a:prstGeom prst="down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3" name="Tekstvak 12"/>
            <p:cNvSpPr txBox="1"/>
            <p:nvPr/>
          </p:nvSpPr>
          <p:spPr>
            <a:xfrm>
              <a:off x="3074394" y="1818961"/>
              <a:ext cx="13428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 b="1" dirty="0" smtClean="0">
                  <a:solidFill>
                    <a:schemeClr val="accent6">
                      <a:lumMod val="75000"/>
                    </a:schemeClr>
                  </a:solidFill>
                </a:rPr>
                <a:t>FOTOSYNTHESE</a:t>
              </a:r>
              <a:endParaRPr lang="nl-NL" sz="14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grpSp>
        <p:nvGrpSpPr>
          <p:cNvPr id="17" name="Groep 16"/>
          <p:cNvGrpSpPr/>
          <p:nvPr/>
        </p:nvGrpSpPr>
        <p:grpSpPr>
          <a:xfrm>
            <a:off x="4790164" y="1297840"/>
            <a:ext cx="1643646" cy="1315090"/>
            <a:chOff x="4790164" y="1297840"/>
            <a:chExt cx="1643646" cy="1315090"/>
          </a:xfrm>
        </p:grpSpPr>
        <p:sp>
          <p:nvSpPr>
            <p:cNvPr id="12" name="Pijl-omlaag 11"/>
            <p:cNvSpPr/>
            <p:nvPr/>
          </p:nvSpPr>
          <p:spPr>
            <a:xfrm flipV="1">
              <a:off x="4790164" y="1297840"/>
              <a:ext cx="281940" cy="1315090"/>
            </a:xfrm>
            <a:prstGeom prst="downArrow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4" name="Tekstvak 13"/>
            <p:cNvSpPr txBox="1"/>
            <p:nvPr/>
          </p:nvSpPr>
          <p:spPr>
            <a:xfrm>
              <a:off x="5130248" y="1830392"/>
              <a:ext cx="13035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 b="1" dirty="0" smtClean="0">
                  <a:solidFill>
                    <a:srgbClr val="FFC000"/>
                  </a:solidFill>
                </a:rPr>
                <a:t>VERBRANDING</a:t>
              </a:r>
              <a:endParaRPr lang="nl-NL" sz="1400" b="1" dirty="0">
                <a:solidFill>
                  <a:srgbClr val="FFC000"/>
                </a:solidFill>
              </a:endParaRPr>
            </a:p>
          </p:txBody>
        </p:sp>
      </p:grpSp>
      <p:pic>
        <p:nvPicPr>
          <p:cNvPr id="3" name="Afbeelding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8233" y="2714537"/>
            <a:ext cx="1305385" cy="1230075"/>
          </a:xfrm>
          <a:prstGeom prst="rect">
            <a:avLst/>
          </a:prstGeom>
        </p:spPr>
      </p:pic>
      <p:sp>
        <p:nvSpPr>
          <p:cNvPr id="15" name="Pijl-omlaag 14"/>
          <p:cNvSpPr/>
          <p:nvPr/>
        </p:nvSpPr>
        <p:spPr>
          <a:xfrm flipV="1">
            <a:off x="6589693" y="1332771"/>
            <a:ext cx="281940" cy="1315090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7" name="Groep 6"/>
          <p:cNvGrpSpPr/>
          <p:nvPr/>
        </p:nvGrpSpPr>
        <p:grpSpPr>
          <a:xfrm>
            <a:off x="5508280" y="3154680"/>
            <a:ext cx="859210" cy="671633"/>
            <a:chOff x="5508280" y="3154680"/>
            <a:chExt cx="859210" cy="671633"/>
          </a:xfrm>
        </p:grpSpPr>
        <p:sp>
          <p:nvSpPr>
            <p:cNvPr id="4" name="Pijl-rechts 3"/>
            <p:cNvSpPr/>
            <p:nvPr/>
          </p:nvSpPr>
          <p:spPr>
            <a:xfrm>
              <a:off x="5577840" y="3154680"/>
              <a:ext cx="720090" cy="297180"/>
            </a:xfrm>
            <a:prstGeom prst="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8" name="Tekstvak 17"/>
            <p:cNvSpPr txBox="1"/>
            <p:nvPr/>
          </p:nvSpPr>
          <p:spPr>
            <a:xfrm>
              <a:off x="5508280" y="3518536"/>
              <a:ext cx="8592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 b="1" dirty="0" smtClean="0">
                  <a:solidFill>
                    <a:schemeClr val="accent2">
                      <a:lumMod val="75000"/>
                    </a:schemeClr>
                  </a:solidFill>
                </a:rPr>
                <a:t>VOEDSEL</a:t>
              </a:r>
              <a:endParaRPr lang="nl-NL" sz="14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pic>
        <p:nvPicPr>
          <p:cNvPr id="19" name="Afbeelding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217" y="4672468"/>
            <a:ext cx="996859" cy="887615"/>
          </a:xfrm>
          <a:prstGeom prst="rect">
            <a:avLst/>
          </a:prstGeom>
        </p:spPr>
      </p:pic>
      <p:grpSp>
        <p:nvGrpSpPr>
          <p:cNvPr id="8" name="Groep 7"/>
          <p:cNvGrpSpPr/>
          <p:nvPr/>
        </p:nvGrpSpPr>
        <p:grpSpPr>
          <a:xfrm>
            <a:off x="5272400" y="3808530"/>
            <a:ext cx="1392701" cy="947774"/>
            <a:chOff x="5272400" y="3808530"/>
            <a:chExt cx="1392701" cy="947774"/>
          </a:xfrm>
        </p:grpSpPr>
        <p:sp>
          <p:nvSpPr>
            <p:cNvPr id="20" name="Pijl-omlaag 19"/>
            <p:cNvSpPr/>
            <p:nvPr/>
          </p:nvSpPr>
          <p:spPr>
            <a:xfrm rot="19449661">
              <a:off x="5272400" y="3808530"/>
              <a:ext cx="400050" cy="657322"/>
            </a:xfrm>
            <a:prstGeom prst="downArrow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1" name="Pijl-omlaag 20"/>
            <p:cNvSpPr/>
            <p:nvPr/>
          </p:nvSpPr>
          <p:spPr>
            <a:xfrm rot="2213775">
              <a:off x="6265051" y="3817176"/>
              <a:ext cx="400050" cy="657322"/>
            </a:xfrm>
            <a:prstGeom prst="downArrow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2" name="Tekstvak 21"/>
            <p:cNvSpPr txBox="1"/>
            <p:nvPr/>
          </p:nvSpPr>
          <p:spPr>
            <a:xfrm>
              <a:off x="5403591" y="4448527"/>
              <a:ext cx="122796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 b="1" dirty="0" smtClean="0">
                  <a:solidFill>
                    <a:srgbClr val="7030A0"/>
                  </a:solidFill>
                </a:rPr>
                <a:t>DODE RESTEN</a:t>
              </a:r>
              <a:endParaRPr lang="nl-NL" sz="1400" b="1" dirty="0">
                <a:solidFill>
                  <a:srgbClr val="7030A0"/>
                </a:solidFill>
              </a:endParaRPr>
            </a:p>
          </p:txBody>
        </p:sp>
      </p:grpSp>
      <p:grpSp>
        <p:nvGrpSpPr>
          <p:cNvPr id="9" name="Groep 8"/>
          <p:cNvGrpSpPr/>
          <p:nvPr/>
        </p:nvGrpSpPr>
        <p:grpSpPr>
          <a:xfrm>
            <a:off x="6778319" y="863427"/>
            <a:ext cx="2313432" cy="4502641"/>
            <a:chOff x="6778319" y="863427"/>
            <a:chExt cx="2313432" cy="4502641"/>
          </a:xfrm>
        </p:grpSpPr>
        <p:sp>
          <p:nvSpPr>
            <p:cNvPr id="23" name="Gekromde pijl-links 22"/>
            <p:cNvSpPr/>
            <p:nvPr/>
          </p:nvSpPr>
          <p:spPr>
            <a:xfrm rot="674958" flipV="1">
              <a:off x="6778319" y="863427"/>
              <a:ext cx="1092702" cy="4502641"/>
            </a:xfrm>
            <a:prstGeom prst="curvedLeftArrow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chemeClr val="tx1"/>
                </a:solidFill>
              </a:endParaRPr>
            </a:p>
          </p:txBody>
        </p:sp>
        <p:sp>
          <p:nvSpPr>
            <p:cNvPr id="24" name="Tekstvak 23"/>
            <p:cNvSpPr txBox="1"/>
            <p:nvPr/>
          </p:nvSpPr>
          <p:spPr>
            <a:xfrm>
              <a:off x="7788189" y="3501463"/>
              <a:ext cx="13035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 b="1" dirty="0" smtClean="0">
                  <a:solidFill>
                    <a:srgbClr val="FFC000"/>
                  </a:solidFill>
                </a:rPr>
                <a:t>VERBRANDING</a:t>
              </a:r>
              <a:endParaRPr lang="nl-NL" sz="1400" b="1" dirty="0">
                <a:solidFill>
                  <a:srgbClr val="FFC000"/>
                </a:solidFill>
              </a:endParaRPr>
            </a:p>
          </p:txBody>
        </p:sp>
      </p:grpSp>
      <p:pic>
        <p:nvPicPr>
          <p:cNvPr id="25" name="Afbeelding 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217" y="5827781"/>
            <a:ext cx="1030219" cy="1030219"/>
          </a:xfrm>
          <a:prstGeom prst="rect">
            <a:avLst/>
          </a:prstGeom>
        </p:spPr>
      </p:pic>
      <p:grpSp>
        <p:nvGrpSpPr>
          <p:cNvPr id="28" name="Groep 27"/>
          <p:cNvGrpSpPr/>
          <p:nvPr/>
        </p:nvGrpSpPr>
        <p:grpSpPr>
          <a:xfrm>
            <a:off x="5782029" y="5519085"/>
            <a:ext cx="1542641" cy="308696"/>
            <a:chOff x="5782029" y="5519085"/>
            <a:chExt cx="1542641" cy="308696"/>
          </a:xfrm>
        </p:grpSpPr>
        <p:sp>
          <p:nvSpPr>
            <p:cNvPr id="26" name="Pijl-omlaag 25"/>
            <p:cNvSpPr/>
            <p:nvPr/>
          </p:nvSpPr>
          <p:spPr>
            <a:xfrm>
              <a:off x="5782029" y="5560083"/>
              <a:ext cx="379477" cy="267698"/>
            </a:xfrm>
            <a:prstGeom prst="down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7" name="Tekstvak 26"/>
            <p:cNvSpPr txBox="1"/>
            <p:nvPr/>
          </p:nvSpPr>
          <p:spPr>
            <a:xfrm>
              <a:off x="6194168" y="5519085"/>
              <a:ext cx="11305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 b="1" dirty="0" smtClean="0">
                  <a:solidFill>
                    <a:schemeClr val="bg1">
                      <a:lumMod val="50000"/>
                    </a:schemeClr>
                  </a:solidFill>
                </a:rPr>
                <a:t>FOSSILISATIE</a:t>
              </a:r>
              <a:endParaRPr lang="nl-NL" sz="14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29" name="Tekstvak 28"/>
          <p:cNvSpPr txBox="1"/>
          <p:nvPr/>
        </p:nvSpPr>
        <p:spPr>
          <a:xfrm>
            <a:off x="5234897" y="639333"/>
            <a:ext cx="1381579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sz="1200" dirty="0" smtClean="0"/>
              <a:t>KOOLSTODIOXIDE IN DE LUCHT</a:t>
            </a:r>
            <a:endParaRPr lang="nl-NL" sz="1200" dirty="0"/>
          </a:p>
        </p:txBody>
      </p:sp>
      <p:sp>
        <p:nvSpPr>
          <p:cNvPr id="31" name="Tekstvak 30"/>
          <p:cNvSpPr txBox="1"/>
          <p:nvPr/>
        </p:nvSpPr>
        <p:spPr>
          <a:xfrm>
            <a:off x="6563062" y="6223231"/>
            <a:ext cx="1399933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1200" dirty="0" smtClean="0"/>
              <a:t>FOSSIELEN</a:t>
            </a:r>
            <a:endParaRPr lang="nl-NL" sz="1200" dirty="0"/>
          </a:p>
        </p:txBody>
      </p:sp>
      <p:sp>
        <p:nvSpPr>
          <p:cNvPr id="34" name="Tekstvak 33"/>
          <p:cNvSpPr txBox="1"/>
          <p:nvPr/>
        </p:nvSpPr>
        <p:spPr>
          <a:xfrm>
            <a:off x="3219138" y="2628983"/>
            <a:ext cx="1198059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1200" dirty="0" smtClean="0"/>
              <a:t>PRODUCENTEN</a:t>
            </a:r>
            <a:endParaRPr lang="nl-NL" sz="1200" dirty="0"/>
          </a:p>
        </p:txBody>
      </p:sp>
      <p:sp>
        <p:nvSpPr>
          <p:cNvPr id="35" name="Tekstvak 34"/>
          <p:cNvSpPr txBox="1"/>
          <p:nvPr/>
        </p:nvSpPr>
        <p:spPr>
          <a:xfrm>
            <a:off x="7442083" y="2628983"/>
            <a:ext cx="1264476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1200" dirty="0" smtClean="0"/>
              <a:t>CONSUMENTEN</a:t>
            </a:r>
            <a:endParaRPr lang="nl-NL" sz="1200" dirty="0"/>
          </a:p>
        </p:txBody>
      </p:sp>
      <p:sp>
        <p:nvSpPr>
          <p:cNvPr id="36" name="Tekstvak 35"/>
          <p:cNvSpPr txBox="1"/>
          <p:nvPr/>
        </p:nvSpPr>
        <p:spPr>
          <a:xfrm>
            <a:off x="4465660" y="4971231"/>
            <a:ext cx="1075166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1200" dirty="0" smtClean="0"/>
              <a:t>REDUCENTEN</a:t>
            </a: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1107024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019" y="-4539"/>
            <a:ext cx="2411786" cy="1447071"/>
          </a:xfrm>
          <a:prstGeom prst="rect">
            <a:avLst/>
          </a:prstGeom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294" y="2727231"/>
            <a:ext cx="1180352" cy="1204689"/>
          </a:xfrm>
          <a:prstGeom prst="rect">
            <a:avLst/>
          </a:prstGeom>
        </p:spPr>
      </p:pic>
      <p:grpSp>
        <p:nvGrpSpPr>
          <p:cNvPr id="16" name="Groep 15"/>
          <p:cNvGrpSpPr/>
          <p:nvPr/>
        </p:nvGrpSpPr>
        <p:grpSpPr>
          <a:xfrm>
            <a:off x="3074394" y="1332771"/>
            <a:ext cx="1657626" cy="1280159"/>
            <a:chOff x="3074394" y="1332771"/>
            <a:chExt cx="1657626" cy="1280159"/>
          </a:xfrm>
        </p:grpSpPr>
        <p:sp>
          <p:nvSpPr>
            <p:cNvPr id="10" name="Pijl-omlaag 9"/>
            <p:cNvSpPr/>
            <p:nvPr/>
          </p:nvSpPr>
          <p:spPr>
            <a:xfrm>
              <a:off x="4446270" y="1332771"/>
              <a:ext cx="285750" cy="1280159"/>
            </a:xfrm>
            <a:prstGeom prst="down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3" name="Tekstvak 12"/>
            <p:cNvSpPr txBox="1"/>
            <p:nvPr/>
          </p:nvSpPr>
          <p:spPr>
            <a:xfrm>
              <a:off x="3074394" y="1818961"/>
              <a:ext cx="13428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 b="1" dirty="0" smtClean="0">
                  <a:solidFill>
                    <a:schemeClr val="accent6">
                      <a:lumMod val="75000"/>
                    </a:schemeClr>
                  </a:solidFill>
                </a:rPr>
                <a:t>FOTOSYNTHESE</a:t>
              </a:r>
              <a:endParaRPr lang="nl-NL" sz="14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grpSp>
        <p:nvGrpSpPr>
          <p:cNvPr id="17" name="Groep 16"/>
          <p:cNvGrpSpPr/>
          <p:nvPr/>
        </p:nvGrpSpPr>
        <p:grpSpPr>
          <a:xfrm>
            <a:off x="4790164" y="1297840"/>
            <a:ext cx="1643646" cy="1315090"/>
            <a:chOff x="4790164" y="1297840"/>
            <a:chExt cx="1643646" cy="1315090"/>
          </a:xfrm>
        </p:grpSpPr>
        <p:sp>
          <p:nvSpPr>
            <p:cNvPr id="12" name="Pijl-omlaag 11"/>
            <p:cNvSpPr/>
            <p:nvPr/>
          </p:nvSpPr>
          <p:spPr>
            <a:xfrm flipV="1">
              <a:off x="4790164" y="1297840"/>
              <a:ext cx="281940" cy="1315090"/>
            </a:xfrm>
            <a:prstGeom prst="downArrow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4" name="Tekstvak 13"/>
            <p:cNvSpPr txBox="1"/>
            <p:nvPr/>
          </p:nvSpPr>
          <p:spPr>
            <a:xfrm>
              <a:off x="5130248" y="1830392"/>
              <a:ext cx="13035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 b="1" dirty="0" smtClean="0">
                  <a:solidFill>
                    <a:srgbClr val="FFC000"/>
                  </a:solidFill>
                </a:rPr>
                <a:t>VERBRANDING</a:t>
              </a:r>
              <a:endParaRPr lang="nl-NL" sz="1400" b="1" dirty="0">
                <a:solidFill>
                  <a:srgbClr val="FFC000"/>
                </a:solidFill>
              </a:endParaRPr>
            </a:p>
          </p:txBody>
        </p:sp>
      </p:grpSp>
      <p:pic>
        <p:nvPicPr>
          <p:cNvPr id="3" name="Afbeelding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8233" y="2714537"/>
            <a:ext cx="1305385" cy="1230075"/>
          </a:xfrm>
          <a:prstGeom prst="rect">
            <a:avLst/>
          </a:prstGeom>
        </p:spPr>
      </p:pic>
      <p:sp>
        <p:nvSpPr>
          <p:cNvPr id="15" name="Pijl-omlaag 14"/>
          <p:cNvSpPr/>
          <p:nvPr/>
        </p:nvSpPr>
        <p:spPr>
          <a:xfrm flipV="1">
            <a:off x="6589693" y="1332771"/>
            <a:ext cx="281940" cy="1315090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7" name="Groep 6"/>
          <p:cNvGrpSpPr/>
          <p:nvPr/>
        </p:nvGrpSpPr>
        <p:grpSpPr>
          <a:xfrm>
            <a:off x="5508280" y="3154680"/>
            <a:ext cx="859210" cy="671633"/>
            <a:chOff x="5508280" y="3154680"/>
            <a:chExt cx="859210" cy="671633"/>
          </a:xfrm>
        </p:grpSpPr>
        <p:sp>
          <p:nvSpPr>
            <p:cNvPr id="4" name="Pijl-rechts 3"/>
            <p:cNvSpPr/>
            <p:nvPr/>
          </p:nvSpPr>
          <p:spPr>
            <a:xfrm>
              <a:off x="5577840" y="3154680"/>
              <a:ext cx="720090" cy="297180"/>
            </a:xfrm>
            <a:prstGeom prst="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8" name="Tekstvak 17"/>
            <p:cNvSpPr txBox="1"/>
            <p:nvPr/>
          </p:nvSpPr>
          <p:spPr>
            <a:xfrm>
              <a:off x="5508280" y="3518536"/>
              <a:ext cx="8592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 b="1" dirty="0" smtClean="0">
                  <a:solidFill>
                    <a:schemeClr val="accent2">
                      <a:lumMod val="75000"/>
                    </a:schemeClr>
                  </a:solidFill>
                </a:rPr>
                <a:t>VOEDSEL</a:t>
              </a:r>
              <a:endParaRPr lang="nl-NL" sz="14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pic>
        <p:nvPicPr>
          <p:cNvPr id="19" name="Afbeelding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217" y="4672468"/>
            <a:ext cx="996859" cy="887615"/>
          </a:xfrm>
          <a:prstGeom prst="rect">
            <a:avLst/>
          </a:prstGeom>
        </p:spPr>
      </p:pic>
      <p:grpSp>
        <p:nvGrpSpPr>
          <p:cNvPr id="8" name="Groep 7"/>
          <p:cNvGrpSpPr/>
          <p:nvPr/>
        </p:nvGrpSpPr>
        <p:grpSpPr>
          <a:xfrm>
            <a:off x="5272400" y="3808530"/>
            <a:ext cx="1392701" cy="947774"/>
            <a:chOff x="5272400" y="3808530"/>
            <a:chExt cx="1392701" cy="947774"/>
          </a:xfrm>
        </p:grpSpPr>
        <p:sp>
          <p:nvSpPr>
            <p:cNvPr id="20" name="Pijl-omlaag 19"/>
            <p:cNvSpPr/>
            <p:nvPr/>
          </p:nvSpPr>
          <p:spPr>
            <a:xfrm rot="19449661">
              <a:off x="5272400" y="3808530"/>
              <a:ext cx="400050" cy="657322"/>
            </a:xfrm>
            <a:prstGeom prst="downArrow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1" name="Pijl-omlaag 20"/>
            <p:cNvSpPr/>
            <p:nvPr/>
          </p:nvSpPr>
          <p:spPr>
            <a:xfrm rot="2213775">
              <a:off x="6265051" y="3817176"/>
              <a:ext cx="400050" cy="657322"/>
            </a:xfrm>
            <a:prstGeom prst="downArrow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2" name="Tekstvak 21"/>
            <p:cNvSpPr txBox="1"/>
            <p:nvPr/>
          </p:nvSpPr>
          <p:spPr>
            <a:xfrm>
              <a:off x="5403591" y="4448527"/>
              <a:ext cx="122796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 b="1" dirty="0" smtClean="0">
                  <a:solidFill>
                    <a:srgbClr val="7030A0"/>
                  </a:solidFill>
                </a:rPr>
                <a:t>DODE RESTEN</a:t>
              </a:r>
              <a:endParaRPr lang="nl-NL" sz="1400" b="1" dirty="0">
                <a:solidFill>
                  <a:srgbClr val="7030A0"/>
                </a:solidFill>
              </a:endParaRPr>
            </a:p>
          </p:txBody>
        </p:sp>
      </p:grpSp>
      <p:grpSp>
        <p:nvGrpSpPr>
          <p:cNvPr id="9" name="Groep 8"/>
          <p:cNvGrpSpPr/>
          <p:nvPr/>
        </p:nvGrpSpPr>
        <p:grpSpPr>
          <a:xfrm>
            <a:off x="6778319" y="863427"/>
            <a:ext cx="2313432" cy="4502641"/>
            <a:chOff x="6778319" y="863427"/>
            <a:chExt cx="2313432" cy="4502641"/>
          </a:xfrm>
        </p:grpSpPr>
        <p:sp>
          <p:nvSpPr>
            <p:cNvPr id="23" name="Gekromde pijl-links 22"/>
            <p:cNvSpPr/>
            <p:nvPr/>
          </p:nvSpPr>
          <p:spPr>
            <a:xfrm rot="674958" flipV="1">
              <a:off x="6778319" y="863427"/>
              <a:ext cx="1092702" cy="4502641"/>
            </a:xfrm>
            <a:prstGeom prst="curvedLeftArrow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chemeClr val="tx1"/>
                </a:solidFill>
              </a:endParaRPr>
            </a:p>
          </p:txBody>
        </p:sp>
        <p:sp>
          <p:nvSpPr>
            <p:cNvPr id="24" name="Tekstvak 23"/>
            <p:cNvSpPr txBox="1"/>
            <p:nvPr/>
          </p:nvSpPr>
          <p:spPr>
            <a:xfrm>
              <a:off x="7788189" y="3501463"/>
              <a:ext cx="13035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 b="1" dirty="0" smtClean="0">
                  <a:solidFill>
                    <a:srgbClr val="FFC000"/>
                  </a:solidFill>
                </a:rPr>
                <a:t>VERBRANDING</a:t>
              </a:r>
              <a:endParaRPr lang="nl-NL" sz="1400" b="1" dirty="0">
                <a:solidFill>
                  <a:srgbClr val="FFC000"/>
                </a:solidFill>
              </a:endParaRPr>
            </a:p>
          </p:txBody>
        </p:sp>
      </p:grpSp>
      <p:pic>
        <p:nvPicPr>
          <p:cNvPr id="25" name="Afbeelding 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217" y="5827781"/>
            <a:ext cx="1030219" cy="1030219"/>
          </a:xfrm>
          <a:prstGeom prst="rect">
            <a:avLst/>
          </a:prstGeom>
        </p:spPr>
      </p:pic>
      <p:grpSp>
        <p:nvGrpSpPr>
          <p:cNvPr id="28" name="Groep 27"/>
          <p:cNvGrpSpPr/>
          <p:nvPr/>
        </p:nvGrpSpPr>
        <p:grpSpPr>
          <a:xfrm>
            <a:off x="5782029" y="5519085"/>
            <a:ext cx="1542641" cy="308696"/>
            <a:chOff x="5782029" y="5519085"/>
            <a:chExt cx="1542641" cy="308696"/>
          </a:xfrm>
        </p:grpSpPr>
        <p:sp>
          <p:nvSpPr>
            <p:cNvPr id="26" name="Pijl-omlaag 25"/>
            <p:cNvSpPr/>
            <p:nvPr/>
          </p:nvSpPr>
          <p:spPr>
            <a:xfrm>
              <a:off x="5782029" y="5560083"/>
              <a:ext cx="379477" cy="267698"/>
            </a:xfrm>
            <a:prstGeom prst="down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7" name="Tekstvak 26"/>
            <p:cNvSpPr txBox="1"/>
            <p:nvPr/>
          </p:nvSpPr>
          <p:spPr>
            <a:xfrm>
              <a:off x="6194168" y="5519085"/>
              <a:ext cx="11305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 b="1" dirty="0" smtClean="0">
                  <a:solidFill>
                    <a:schemeClr val="bg1">
                      <a:lumMod val="50000"/>
                    </a:schemeClr>
                  </a:solidFill>
                </a:rPr>
                <a:t>FOSSILISATIE</a:t>
              </a:r>
              <a:endParaRPr lang="nl-NL" sz="14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pic>
        <p:nvPicPr>
          <p:cNvPr id="29" name="Afbeelding 2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374" y="5826862"/>
            <a:ext cx="1010308" cy="1031138"/>
          </a:xfrm>
          <a:prstGeom prst="rect">
            <a:avLst/>
          </a:prstGeom>
        </p:spPr>
      </p:pic>
      <p:grpSp>
        <p:nvGrpSpPr>
          <p:cNvPr id="32" name="Groep 31"/>
          <p:cNvGrpSpPr/>
          <p:nvPr/>
        </p:nvGrpSpPr>
        <p:grpSpPr>
          <a:xfrm>
            <a:off x="2754630" y="5921573"/>
            <a:ext cx="2648961" cy="662107"/>
            <a:chOff x="2754630" y="5921573"/>
            <a:chExt cx="2648961" cy="662107"/>
          </a:xfrm>
        </p:grpSpPr>
        <p:sp>
          <p:nvSpPr>
            <p:cNvPr id="30" name="Pijl-links 29"/>
            <p:cNvSpPr/>
            <p:nvPr/>
          </p:nvSpPr>
          <p:spPr>
            <a:xfrm>
              <a:off x="2754630" y="6229350"/>
              <a:ext cx="2648961" cy="354330"/>
            </a:xfrm>
            <a:prstGeom prst="lef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1" name="Tekstvak 30"/>
            <p:cNvSpPr txBox="1"/>
            <p:nvPr/>
          </p:nvSpPr>
          <p:spPr>
            <a:xfrm>
              <a:off x="2962560" y="5921573"/>
              <a:ext cx="23905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 b="1" dirty="0" smtClean="0"/>
                <a:t>DELVEN VAN GRONDSTOFFEN</a:t>
              </a:r>
              <a:endParaRPr lang="nl-NL" sz="1400" b="1" dirty="0"/>
            </a:p>
          </p:txBody>
        </p:sp>
      </p:grpSp>
      <p:sp>
        <p:nvSpPr>
          <p:cNvPr id="33" name="Tekstvak 32"/>
          <p:cNvSpPr txBox="1"/>
          <p:nvPr/>
        </p:nvSpPr>
        <p:spPr>
          <a:xfrm>
            <a:off x="5234897" y="639333"/>
            <a:ext cx="1381579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sz="1200" dirty="0" smtClean="0"/>
              <a:t>KOOLSTODIOXIDE IN DE LUCHT</a:t>
            </a:r>
            <a:endParaRPr lang="nl-NL" sz="1200" dirty="0"/>
          </a:p>
        </p:txBody>
      </p:sp>
      <p:sp>
        <p:nvSpPr>
          <p:cNvPr id="34" name="Tekstvak 33"/>
          <p:cNvSpPr txBox="1"/>
          <p:nvPr/>
        </p:nvSpPr>
        <p:spPr>
          <a:xfrm>
            <a:off x="123441" y="6203931"/>
            <a:ext cx="1399933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1200" dirty="0" smtClean="0"/>
              <a:t>KOOL, GAS EN OLIE</a:t>
            </a:r>
            <a:endParaRPr lang="nl-NL" sz="1200" dirty="0"/>
          </a:p>
        </p:txBody>
      </p:sp>
      <p:sp>
        <p:nvSpPr>
          <p:cNvPr id="35" name="Tekstvak 34"/>
          <p:cNvSpPr txBox="1"/>
          <p:nvPr/>
        </p:nvSpPr>
        <p:spPr>
          <a:xfrm>
            <a:off x="6563062" y="6223231"/>
            <a:ext cx="1399933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1200" dirty="0" smtClean="0"/>
              <a:t>FOSSIELEN</a:t>
            </a:r>
            <a:endParaRPr lang="nl-NL" sz="1200" dirty="0"/>
          </a:p>
        </p:txBody>
      </p:sp>
      <p:sp>
        <p:nvSpPr>
          <p:cNvPr id="38" name="Tekstvak 37"/>
          <p:cNvSpPr txBox="1"/>
          <p:nvPr/>
        </p:nvSpPr>
        <p:spPr>
          <a:xfrm>
            <a:off x="3219138" y="2628983"/>
            <a:ext cx="1198059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1200" dirty="0" smtClean="0"/>
              <a:t>PRODUCENTEN</a:t>
            </a:r>
            <a:endParaRPr lang="nl-NL" sz="1200" dirty="0"/>
          </a:p>
        </p:txBody>
      </p:sp>
      <p:sp>
        <p:nvSpPr>
          <p:cNvPr id="39" name="Tekstvak 38"/>
          <p:cNvSpPr txBox="1"/>
          <p:nvPr/>
        </p:nvSpPr>
        <p:spPr>
          <a:xfrm>
            <a:off x="7442083" y="2628983"/>
            <a:ext cx="1264476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1200" dirty="0" smtClean="0"/>
              <a:t>CONSUMENTEN</a:t>
            </a:r>
            <a:endParaRPr lang="nl-NL" sz="1200" dirty="0"/>
          </a:p>
        </p:txBody>
      </p:sp>
      <p:sp>
        <p:nvSpPr>
          <p:cNvPr id="40" name="Tekstvak 39"/>
          <p:cNvSpPr txBox="1"/>
          <p:nvPr/>
        </p:nvSpPr>
        <p:spPr>
          <a:xfrm>
            <a:off x="4465660" y="4971231"/>
            <a:ext cx="1075166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1200" dirty="0" smtClean="0"/>
              <a:t>REDUCENTEN</a:t>
            </a: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1089722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019" y="-4539"/>
            <a:ext cx="2411786" cy="1447071"/>
          </a:xfrm>
          <a:prstGeom prst="rect">
            <a:avLst/>
          </a:prstGeom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294" y="2727231"/>
            <a:ext cx="1180352" cy="1204689"/>
          </a:xfrm>
          <a:prstGeom prst="rect">
            <a:avLst/>
          </a:prstGeom>
        </p:spPr>
      </p:pic>
      <p:grpSp>
        <p:nvGrpSpPr>
          <p:cNvPr id="16" name="Groep 15"/>
          <p:cNvGrpSpPr/>
          <p:nvPr/>
        </p:nvGrpSpPr>
        <p:grpSpPr>
          <a:xfrm>
            <a:off x="3074394" y="1332771"/>
            <a:ext cx="1657626" cy="1280159"/>
            <a:chOff x="3074394" y="1332771"/>
            <a:chExt cx="1657626" cy="1280159"/>
          </a:xfrm>
        </p:grpSpPr>
        <p:sp>
          <p:nvSpPr>
            <p:cNvPr id="10" name="Pijl-omlaag 9"/>
            <p:cNvSpPr/>
            <p:nvPr/>
          </p:nvSpPr>
          <p:spPr>
            <a:xfrm>
              <a:off x="4446270" y="1332771"/>
              <a:ext cx="285750" cy="1280159"/>
            </a:xfrm>
            <a:prstGeom prst="down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3" name="Tekstvak 12"/>
            <p:cNvSpPr txBox="1"/>
            <p:nvPr/>
          </p:nvSpPr>
          <p:spPr>
            <a:xfrm>
              <a:off x="3074394" y="1818961"/>
              <a:ext cx="13428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 b="1" dirty="0" smtClean="0">
                  <a:solidFill>
                    <a:schemeClr val="accent6">
                      <a:lumMod val="75000"/>
                    </a:schemeClr>
                  </a:solidFill>
                </a:rPr>
                <a:t>FOTOSYNTHESE</a:t>
              </a:r>
              <a:endParaRPr lang="nl-NL" sz="14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grpSp>
        <p:nvGrpSpPr>
          <p:cNvPr id="17" name="Groep 16"/>
          <p:cNvGrpSpPr/>
          <p:nvPr/>
        </p:nvGrpSpPr>
        <p:grpSpPr>
          <a:xfrm>
            <a:off x="4790164" y="1297840"/>
            <a:ext cx="1643646" cy="1315090"/>
            <a:chOff x="4790164" y="1297840"/>
            <a:chExt cx="1643646" cy="1315090"/>
          </a:xfrm>
        </p:grpSpPr>
        <p:sp>
          <p:nvSpPr>
            <p:cNvPr id="12" name="Pijl-omlaag 11"/>
            <p:cNvSpPr/>
            <p:nvPr/>
          </p:nvSpPr>
          <p:spPr>
            <a:xfrm flipV="1">
              <a:off x="4790164" y="1297840"/>
              <a:ext cx="281940" cy="1315090"/>
            </a:xfrm>
            <a:prstGeom prst="downArrow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4" name="Tekstvak 13"/>
            <p:cNvSpPr txBox="1"/>
            <p:nvPr/>
          </p:nvSpPr>
          <p:spPr>
            <a:xfrm>
              <a:off x="5130248" y="1830392"/>
              <a:ext cx="13035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 b="1" dirty="0" smtClean="0">
                  <a:solidFill>
                    <a:srgbClr val="FFC000"/>
                  </a:solidFill>
                </a:rPr>
                <a:t>VERBRANDING</a:t>
              </a:r>
              <a:endParaRPr lang="nl-NL" sz="1400" b="1" dirty="0">
                <a:solidFill>
                  <a:srgbClr val="FFC000"/>
                </a:solidFill>
              </a:endParaRPr>
            </a:p>
          </p:txBody>
        </p:sp>
      </p:grpSp>
      <p:pic>
        <p:nvPicPr>
          <p:cNvPr id="3" name="Afbeelding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8233" y="2714537"/>
            <a:ext cx="1305385" cy="1230075"/>
          </a:xfrm>
          <a:prstGeom prst="rect">
            <a:avLst/>
          </a:prstGeom>
        </p:spPr>
      </p:pic>
      <p:sp>
        <p:nvSpPr>
          <p:cNvPr id="15" name="Pijl-omlaag 14"/>
          <p:cNvSpPr/>
          <p:nvPr/>
        </p:nvSpPr>
        <p:spPr>
          <a:xfrm flipV="1">
            <a:off x="6589693" y="1332771"/>
            <a:ext cx="281940" cy="1315090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7" name="Groep 6"/>
          <p:cNvGrpSpPr/>
          <p:nvPr/>
        </p:nvGrpSpPr>
        <p:grpSpPr>
          <a:xfrm>
            <a:off x="5508280" y="3154680"/>
            <a:ext cx="859210" cy="671633"/>
            <a:chOff x="5508280" y="3154680"/>
            <a:chExt cx="859210" cy="671633"/>
          </a:xfrm>
        </p:grpSpPr>
        <p:sp>
          <p:nvSpPr>
            <p:cNvPr id="4" name="Pijl-rechts 3"/>
            <p:cNvSpPr/>
            <p:nvPr/>
          </p:nvSpPr>
          <p:spPr>
            <a:xfrm>
              <a:off x="5577840" y="3154680"/>
              <a:ext cx="720090" cy="297180"/>
            </a:xfrm>
            <a:prstGeom prst="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8" name="Tekstvak 17"/>
            <p:cNvSpPr txBox="1"/>
            <p:nvPr/>
          </p:nvSpPr>
          <p:spPr>
            <a:xfrm>
              <a:off x="5508280" y="3518536"/>
              <a:ext cx="8592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 b="1" dirty="0" smtClean="0">
                  <a:solidFill>
                    <a:schemeClr val="accent2">
                      <a:lumMod val="75000"/>
                    </a:schemeClr>
                  </a:solidFill>
                </a:rPr>
                <a:t>VOEDSEL</a:t>
              </a:r>
              <a:endParaRPr lang="nl-NL" sz="14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pic>
        <p:nvPicPr>
          <p:cNvPr id="19" name="Afbeelding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217" y="4672468"/>
            <a:ext cx="996859" cy="887615"/>
          </a:xfrm>
          <a:prstGeom prst="rect">
            <a:avLst/>
          </a:prstGeom>
        </p:spPr>
      </p:pic>
      <p:grpSp>
        <p:nvGrpSpPr>
          <p:cNvPr id="8" name="Groep 7"/>
          <p:cNvGrpSpPr/>
          <p:nvPr/>
        </p:nvGrpSpPr>
        <p:grpSpPr>
          <a:xfrm>
            <a:off x="5272400" y="3808530"/>
            <a:ext cx="1392701" cy="947774"/>
            <a:chOff x="5272400" y="3808530"/>
            <a:chExt cx="1392701" cy="947774"/>
          </a:xfrm>
        </p:grpSpPr>
        <p:sp>
          <p:nvSpPr>
            <p:cNvPr id="20" name="Pijl-omlaag 19"/>
            <p:cNvSpPr/>
            <p:nvPr/>
          </p:nvSpPr>
          <p:spPr>
            <a:xfrm rot="19449661">
              <a:off x="5272400" y="3808530"/>
              <a:ext cx="400050" cy="657322"/>
            </a:xfrm>
            <a:prstGeom prst="downArrow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1" name="Pijl-omlaag 20"/>
            <p:cNvSpPr/>
            <p:nvPr/>
          </p:nvSpPr>
          <p:spPr>
            <a:xfrm rot="2213775">
              <a:off x="6265051" y="3817176"/>
              <a:ext cx="400050" cy="657322"/>
            </a:xfrm>
            <a:prstGeom prst="downArrow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2" name="Tekstvak 21"/>
            <p:cNvSpPr txBox="1"/>
            <p:nvPr/>
          </p:nvSpPr>
          <p:spPr>
            <a:xfrm>
              <a:off x="5403591" y="4448527"/>
              <a:ext cx="122796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 b="1" dirty="0" smtClean="0">
                  <a:solidFill>
                    <a:srgbClr val="7030A0"/>
                  </a:solidFill>
                </a:rPr>
                <a:t>DODE RESTEN</a:t>
              </a:r>
              <a:endParaRPr lang="nl-NL" sz="1400" b="1" dirty="0">
                <a:solidFill>
                  <a:srgbClr val="7030A0"/>
                </a:solidFill>
              </a:endParaRPr>
            </a:p>
          </p:txBody>
        </p:sp>
      </p:grpSp>
      <p:grpSp>
        <p:nvGrpSpPr>
          <p:cNvPr id="9" name="Groep 8"/>
          <p:cNvGrpSpPr/>
          <p:nvPr/>
        </p:nvGrpSpPr>
        <p:grpSpPr>
          <a:xfrm>
            <a:off x="6778319" y="863427"/>
            <a:ext cx="2313432" cy="4502641"/>
            <a:chOff x="6778319" y="863427"/>
            <a:chExt cx="2313432" cy="4502641"/>
          </a:xfrm>
        </p:grpSpPr>
        <p:sp>
          <p:nvSpPr>
            <p:cNvPr id="23" name="Gekromde pijl-links 22"/>
            <p:cNvSpPr/>
            <p:nvPr/>
          </p:nvSpPr>
          <p:spPr>
            <a:xfrm rot="674958" flipV="1">
              <a:off x="6778319" y="863427"/>
              <a:ext cx="1092702" cy="4502641"/>
            </a:xfrm>
            <a:prstGeom prst="curvedLeftArrow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chemeClr val="tx1"/>
                </a:solidFill>
              </a:endParaRPr>
            </a:p>
          </p:txBody>
        </p:sp>
        <p:sp>
          <p:nvSpPr>
            <p:cNvPr id="24" name="Tekstvak 23"/>
            <p:cNvSpPr txBox="1"/>
            <p:nvPr/>
          </p:nvSpPr>
          <p:spPr>
            <a:xfrm>
              <a:off x="7788189" y="3501463"/>
              <a:ext cx="13035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 b="1" dirty="0" smtClean="0">
                  <a:solidFill>
                    <a:srgbClr val="FFC000"/>
                  </a:solidFill>
                </a:rPr>
                <a:t>VERBRANDING</a:t>
              </a:r>
              <a:endParaRPr lang="nl-NL" sz="1400" b="1" dirty="0">
                <a:solidFill>
                  <a:srgbClr val="FFC000"/>
                </a:solidFill>
              </a:endParaRPr>
            </a:p>
          </p:txBody>
        </p:sp>
      </p:grpSp>
      <p:pic>
        <p:nvPicPr>
          <p:cNvPr id="25" name="Afbeelding 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217" y="5827781"/>
            <a:ext cx="1030219" cy="1030219"/>
          </a:xfrm>
          <a:prstGeom prst="rect">
            <a:avLst/>
          </a:prstGeom>
        </p:spPr>
      </p:pic>
      <p:grpSp>
        <p:nvGrpSpPr>
          <p:cNvPr id="28" name="Groep 27"/>
          <p:cNvGrpSpPr/>
          <p:nvPr/>
        </p:nvGrpSpPr>
        <p:grpSpPr>
          <a:xfrm>
            <a:off x="5782029" y="5519085"/>
            <a:ext cx="1542641" cy="308696"/>
            <a:chOff x="5782029" y="5519085"/>
            <a:chExt cx="1542641" cy="308696"/>
          </a:xfrm>
        </p:grpSpPr>
        <p:sp>
          <p:nvSpPr>
            <p:cNvPr id="26" name="Pijl-omlaag 25"/>
            <p:cNvSpPr/>
            <p:nvPr/>
          </p:nvSpPr>
          <p:spPr>
            <a:xfrm>
              <a:off x="5782029" y="5560083"/>
              <a:ext cx="379477" cy="267698"/>
            </a:xfrm>
            <a:prstGeom prst="down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7" name="Tekstvak 26"/>
            <p:cNvSpPr txBox="1"/>
            <p:nvPr/>
          </p:nvSpPr>
          <p:spPr>
            <a:xfrm>
              <a:off x="6194168" y="5519085"/>
              <a:ext cx="11305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 b="1" dirty="0" smtClean="0">
                  <a:solidFill>
                    <a:schemeClr val="bg1">
                      <a:lumMod val="50000"/>
                    </a:schemeClr>
                  </a:solidFill>
                </a:rPr>
                <a:t>FOSSILISATIE</a:t>
              </a:r>
              <a:endParaRPr lang="nl-NL" sz="14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pic>
        <p:nvPicPr>
          <p:cNvPr id="29" name="Afbeelding 2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374" y="5826862"/>
            <a:ext cx="1010308" cy="1031138"/>
          </a:xfrm>
          <a:prstGeom prst="rect">
            <a:avLst/>
          </a:prstGeom>
        </p:spPr>
      </p:pic>
      <p:grpSp>
        <p:nvGrpSpPr>
          <p:cNvPr id="32" name="Groep 31"/>
          <p:cNvGrpSpPr/>
          <p:nvPr/>
        </p:nvGrpSpPr>
        <p:grpSpPr>
          <a:xfrm>
            <a:off x="2754630" y="5921573"/>
            <a:ext cx="2648961" cy="662107"/>
            <a:chOff x="2754630" y="5921573"/>
            <a:chExt cx="2648961" cy="662107"/>
          </a:xfrm>
        </p:grpSpPr>
        <p:sp>
          <p:nvSpPr>
            <p:cNvPr id="30" name="Pijl-links 29"/>
            <p:cNvSpPr/>
            <p:nvPr/>
          </p:nvSpPr>
          <p:spPr>
            <a:xfrm>
              <a:off x="2754630" y="6229350"/>
              <a:ext cx="2648961" cy="354330"/>
            </a:xfrm>
            <a:prstGeom prst="lef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1" name="Tekstvak 30"/>
            <p:cNvSpPr txBox="1"/>
            <p:nvPr/>
          </p:nvSpPr>
          <p:spPr>
            <a:xfrm>
              <a:off x="2962560" y="5921573"/>
              <a:ext cx="23905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 b="1" dirty="0" smtClean="0"/>
                <a:t>DELVEN VAN GRONDSTOFFEN</a:t>
              </a:r>
              <a:endParaRPr lang="nl-NL" sz="1400" b="1" dirty="0"/>
            </a:p>
          </p:txBody>
        </p:sp>
      </p:grpSp>
      <p:pic>
        <p:nvPicPr>
          <p:cNvPr id="33" name="Afbeelding 3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5376" y="2395910"/>
            <a:ext cx="1066303" cy="1055950"/>
          </a:xfrm>
          <a:prstGeom prst="rect">
            <a:avLst/>
          </a:prstGeom>
        </p:spPr>
      </p:pic>
      <p:grpSp>
        <p:nvGrpSpPr>
          <p:cNvPr id="38" name="Groep 37"/>
          <p:cNvGrpSpPr/>
          <p:nvPr/>
        </p:nvGrpSpPr>
        <p:grpSpPr>
          <a:xfrm>
            <a:off x="1845498" y="3501463"/>
            <a:ext cx="1672766" cy="2171510"/>
            <a:chOff x="1845498" y="3501463"/>
            <a:chExt cx="1672766" cy="2171510"/>
          </a:xfrm>
        </p:grpSpPr>
        <p:sp>
          <p:nvSpPr>
            <p:cNvPr id="34" name="Pijl-omhoog 33"/>
            <p:cNvSpPr/>
            <p:nvPr/>
          </p:nvSpPr>
          <p:spPr>
            <a:xfrm>
              <a:off x="1845498" y="3501463"/>
              <a:ext cx="366057" cy="2171510"/>
            </a:xfrm>
            <a:prstGeom prst="up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5" name="Tekstvak 34"/>
            <p:cNvSpPr txBox="1"/>
            <p:nvPr/>
          </p:nvSpPr>
          <p:spPr>
            <a:xfrm>
              <a:off x="2131474" y="4485472"/>
              <a:ext cx="13867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 b="1" dirty="0" smtClean="0">
                  <a:solidFill>
                    <a:srgbClr val="FF0000"/>
                  </a:solidFill>
                </a:rPr>
                <a:t>BRANDSTOFFEN</a:t>
              </a:r>
              <a:endParaRPr lang="nl-NL" sz="1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9" name="Groep 38"/>
          <p:cNvGrpSpPr/>
          <p:nvPr/>
        </p:nvGrpSpPr>
        <p:grpSpPr>
          <a:xfrm>
            <a:off x="1248184" y="464078"/>
            <a:ext cx="3768880" cy="1026694"/>
            <a:chOff x="1248184" y="464078"/>
            <a:chExt cx="3768880" cy="1026694"/>
          </a:xfrm>
        </p:grpSpPr>
        <p:sp>
          <p:nvSpPr>
            <p:cNvPr id="36" name="Gekromde pijl-rechts 35"/>
            <p:cNvSpPr/>
            <p:nvPr/>
          </p:nvSpPr>
          <p:spPr>
            <a:xfrm rot="14314009" flipH="1">
              <a:off x="2658303" y="-867990"/>
              <a:ext cx="1026694" cy="3690829"/>
            </a:xfrm>
            <a:prstGeom prst="curvedRightArrow">
              <a:avLst/>
            </a:prstGeom>
            <a:ln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chemeClr val="tx1"/>
                </a:solidFill>
              </a:endParaRPr>
            </a:p>
          </p:txBody>
        </p:sp>
        <p:sp>
          <p:nvSpPr>
            <p:cNvPr id="37" name="Tekstvak 36"/>
            <p:cNvSpPr txBox="1"/>
            <p:nvPr/>
          </p:nvSpPr>
          <p:spPr>
            <a:xfrm>
              <a:off x="1248184" y="492321"/>
              <a:ext cx="13035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 b="1" dirty="0" smtClean="0">
                  <a:solidFill>
                    <a:srgbClr val="FFC000"/>
                  </a:solidFill>
                </a:rPr>
                <a:t>VERBRANDING</a:t>
              </a:r>
              <a:endParaRPr lang="nl-NL" sz="1400" b="1" dirty="0">
                <a:solidFill>
                  <a:srgbClr val="FFC000"/>
                </a:solidFill>
              </a:endParaRPr>
            </a:p>
          </p:txBody>
        </p:sp>
      </p:grpSp>
      <p:sp>
        <p:nvSpPr>
          <p:cNvPr id="40" name="Tekstvak 39"/>
          <p:cNvSpPr txBox="1"/>
          <p:nvPr/>
        </p:nvSpPr>
        <p:spPr>
          <a:xfrm>
            <a:off x="5234897" y="639333"/>
            <a:ext cx="1381579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sz="1200" dirty="0" smtClean="0"/>
              <a:t>KOOLSTODIOXIDE IN DE LUCHT</a:t>
            </a:r>
            <a:endParaRPr lang="nl-NL" sz="1200" dirty="0"/>
          </a:p>
        </p:txBody>
      </p:sp>
      <p:sp>
        <p:nvSpPr>
          <p:cNvPr id="41" name="Tekstvak 40"/>
          <p:cNvSpPr txBox="1"/>
          <p:nvPr/>
        </p:nvSpPr>
        <p:spPr>
          <a:xfrm>
            <a:off x="123441" y="6203931"/>
            <a:ext cx="1399933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1200" dirty="0" smtClean="0"/>
              <a:t>KOOL, GAS EN OLIE</a:t>
            </a:r>
            <a:endParaRPr lang="nl-NL" sz="1200" dirty="0"/>
          </a:p>
        </p:txBody>
      </p:sp>
      <p:sp>
        <p:nvSpPr>
          <p:cNvPr id="42" name="Tekstvak 41"/>
          <p:cNvSpPr txBox="1"/>
          <p:nvPr/>
        </p:nvSpPr>
        <p:spPr>
          <a:xfrm>
            <a:off x="6563062" y="6223231"/>
            <a:ext cx="1399933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1200" dirty="0" smtClean="0"/>
              <a:t>FOSSIELEN</a:t>
            </a:r>
            <a:endParaRPr lang="nl-NL" sz="1200" dirty="0"/>
          </a:p>
        </p:txBody>
      </p:sp>
      <p:sp>
        <p:nvSpPr>
          <p:cNvPr id="45" name="Tekstvak 44"/>
          <p:cNvSpPr txBox="1"/>
          <p:nvPr/>
        </p:nvSpPr>
        <p:spPr>
          <a:xfrm>
            <a:off x="3219138" y="2628983"/>
            <a:ext cx="1198059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1200" dirty="0" smtClean="0"/>
              <a:t>PRODUCENTEN</a:t>
            </a:r>
            <a:endParaRPr lang="nl-NL" sz="1200" dirty="0"/>
          </a:p>
        </p:txBody>
      </p:sp>
      <p:sp>
        <p:nvSpPr>
          <p:cNvPr id="46" name="Tekstvak 45"/>
          <p:cNvSpPr txBox="1"/>
          <p:nvPr/>
        </p:nvSpPr>
        <p:spPr>
          <a:xfrm>
            <a:off x="7442083" y="2628983"/>
            <a:ext cx="1264476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1200" dirty="0" smtClean="0"/>
              <a:t>CONSUMENTEN</a:t>
            </a:r>
            <a:endParaRPr lang="nl-NL" sz="1200" dirty="0"/>
          </a:p>
        </p:txBody>
      </p:sp>
      <p:sp>
        <p:nvSpPr>
          <p:cNvPr id="47" name="Tekstvak 46"/>
          <p:cNvSpPr txBox="1"/>
          <p:nvPr/>
        </p:nvSpPr>
        <p:spPr>
          <a:xfrm>
            <a:off x="4465660" y="4971231"/>
            <a:ext cx="1075166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1200" dirty="0" smtClean="0"/>
              <a:t>REDUCENTEN</a:t>
            </a: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2836475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019" y="-4539"/>
            <a:ext cx="2411786" cy="1447071"/>
          </a:xfrm>
          <a:prstGeom prst="rect">
            <a:avLst/>
          </a:prstGeom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294" y="2727231"/>
            <a:ext cx="1180352" cy="1204689"/>
          </a:xfrm>
          <a:prstGeom prst="rect">
            <a:avLst/>
          </a:prstGeom>
        </p:spPr>
      </p:pic>
      <p:grpSp>
        <p:nvGrpSpPr>
          <p:cNvPr id="16" name="Groep 15"/>
          <p:cNvGrpSpPr/>
          <p:nvPr/>
        </p:nvGrpSpPr>
        <p:grpSpPr>
          <a:xfrm>
            <a:off x="3074394" y="1332771"/>
            <a:ext cx="1657626" cy="1280159"/>
            <a:chOff x="3074394" y="1332771"/>
            <a:chExt cx="1657626" cy="1280159"/>
          </a:xfrm>
        </p:grpSpPr>
        <p:sp>
          <p:nvSpPr>
            <p:cNvPr id="10" name="Pijl-omlaag 9"/>
            <p:cNvSpPr/>
            <p:nvPr/>
          </p:nvSpPr>
          <p:spPr>
            <a:xfrm>
              <a:off x="4446270" y="1332771"/>
              <a:ext cx="285750" cy="1280159"/>
            </a:xfrm>
            <a:prstGeom prst="down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3" name="Tekstvak 12"/>
            <p:cNvSpPr txBox="1"/>
            <p:nvPr/>
          </p:nvSpPr>
          <p:spPr>
            <a:xfrm>
              <a:off x="3074394" y="1818961"/>
              <a:ext cx="13428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 b="1" dirty="0" smtClean="0">
                  <a:solidFill>
                    <a:schemeClr val="accent6">
                      <a:lumMod val="75000"/>
                    </a:schemeClr>
                  </a:solidFill>
                </a:rPr>
                <a:t>FOTOSYNTHESE</a:t>
              </a:r>
              <a:endParaRPr lang="nl-NL" sz="14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grpSp>
        <p:nvGrpSpPr>
          <p:cNvPr id="17" name="Groep 16"/>
          <p:cNvGrpSpPr/>
          <p:nvPr/>
        </p:nvGrpSpPr>
        <p:grpSpPr>
          <a:xfrm>
            <a:off x="4790164" y="1297840"/>
            <a:ext cx="1643646" cy="1315090"/>
            <a:chOff x="4790164" y="1297840"/>
            <a:chExt cx="1643646" cy="1315090"/>
          </a:xfrm>
        </p:grpSpPr>
        <p:sp>
          <p:nvSpPr>
            <p:cNvPr id="12" name="Pijl-omlaag 11"/>
            <p:cNvSpPr/>
            <p:nvPr/>
          </p:nvSpPr>
          <p:spPr>
            <a:xfrm flipV="1">
              <a:off x="4790164" y="1297840"/>
              <a:ext cx="281940" cy="1315090"/>
            </a:xfrm>
            <a:prstGeom prst="downArrow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4" name="Tekstvak 13"/>
            <p:cNvSpPr txBox="1"/>
            <p:nvPr/>
          </p:nvSpPr>
          <p:spPr>
            <a:xfrm>
              <a:off x="5130248" y="1830392"/>
              <a:ext cx="13035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 b="1" dirty="0" smtClean="0">
                  <a:solidFill>
                    <a:srgbClr val="FFC000"/>
                  </a:solidFill>
                </a:rPr>
                <a:t>VERBRANDING</a:t>
              </a:r>
              <a:endParaRPr lang="nl-NL" sz="1400" b="1" dirty="0">
                <a:solidFill>
                  <a:srgbClr val="FFC000"/>
                </a:solidFill>
              </a:endParaRPr>
            </a:p>
          </p:txBody>
        </p:sp>
      </p:grpSp>
      <p:pic>
        <p:nvPicPr>
          <p:cNvPr id="3" name="Afbeelding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8233" y="2714537"/>
            <a:ext cx="1305385" cy="1230075"/>
          </a:xfrm>
          <a:prstGeom prst="rect">
            <a:avLst/>
          </a:prstGeom>
        </p:spPr>
      </p:pic>
      <p:sp>
        <p:nvSpPr>
          <p:cNvPr id="15" name="Pijl-omlaag 14"/>
          <p:cNvSpPr/>
          <p:nvPr/>
        </p:nvSpPr>
        <p:spPr>
          <a:xfrm flipV="1">
            <a:off x="6589693" y="1332771"/>
            <a:ext cx="281940" cy="1315090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7" name="Groep 6"/>
          <p:cNvGrpSpPr/>
          <p:nvPr/>
        </p:nvGrpSpPr>
        <p:grpSpPr>
          <a:xfrm>
            <a:off x="5508280" y="3154680"/>
            <a:ext cx="859210" cy="671633"/>
            <a:chOff x="5508280" y="3154680"/>
            <a:chExt cx="859210" cy="671633"/>
          </a:xfrm>
        </p:grpSpPr>
        <p:sp>
          <p:nvSpPr>
            <p:cNvPr id="4" name="Pijl-rechts 3"/>
            <p:cNvSpPr/>
            <p:nvPr/>
          </p:nvSpPr>
          <p:spPr>
            <a:xfrm>
              <a:off x="5577840" y="3154680"/>
              <a:ext cx="720090" cy="297180"/>
            </a:xfrm>
            <a:prstGeom prst="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8" name="Tekstvak 17"/>
            <p:cNvSpPr txBox="1"/>
            <p:nvPr/>
          </p:nvSpPr>
          <p:spPr>
            <a:xfrm>
              <a:off x="5508280" y="3518536"/>
              <a:ext cx="8592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 b="1" dirty="0" smtClean="0">
                  <a:solidFill>
                    <a:schemeClr val="accent2">
                      <a:lumMod val="75000"/>
                    </a:schemeClr>
                  </a:solidFill>
                </a:rPr>
                <a:t>VOEDSEL</a:t>
              </a:r>
              <a:endParaRPr lang="nl-NL" sz="14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pic>
        <p:nvPicPr>
          <p:cNvPr id="19" name="Afbeelding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217" y="4672468"/>
            <a:ext cx="996859" cy="887615"/>
          </a:xfrm>
          <a:prstGeom prst="rect">
            <a:avLst/>
          </a:prstGeom>
        </p:spPr>
      </p:pic>
      <p:grpSp>
        <p:nvGrpSpPr>
          <p:cNvPr id="8" name="Groep 7"/>
          <p:cNvGrpSpPr/>
          <p:nvPr/>
        </p:nvGrpSpPr>
        <p:grpSpPr>
          <a:xfrm>
            <a:off x="5272400" y="3808530"/>
            <a:ext cx="1392701" cy="947774"/>
            <a:chOff x="5272400" y="3808530"/>
            <a:chExt cx="1392701" cy="947774"/>
          </a:xfrm>
        </p:grpSpPr>
        <p:sp>
          <p:nvSpPr>
            <p:cNvPr id="20" name="Pijl-omlaag 19"/>
            <p:cNvSpPr/>
            <p:nvPr/>
          </p:nvSpPr>
          <p:spPr>
            <a:xfrm rot="19449661">
              <a:off x="5272400" y="3808530"/>
              <a:ext cx="400050" cy="657322"/>
            </a:xfrm>
            <a:prstGeom prst="downArrow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1" name="Pijl-omlaag 20"/>
            <p:cNvSpPr/>
            <p:nvPr/>
          </p:nvSpPr>
          <p:spPr>
            <a:xfrm rot="2213775">
              <a:off x="6265051" y="3817176"/>
              <a:ext cx="400050" cy="657322"/>
            </a:xfrm>
            <a:prstGeom prst="downArrow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2" name="Tekstvak 21"/>
            <p:cNvSpPr txBox="1"/>
            <p:nvPr/>
          </p:nvSpPr>
          <p:spPr>
            <a:xfrm>
              <a:off x="5403591" y="4448527"/>
              <a:ext cx="122796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 b="1" dirty="0" smtClean="0">
                  <a:solidFill>
                    <a:srgbClr val="7030A0"/>
                  </a:solidFill>
                </a:rPr>
                <a:t>DODE RESTEN</a:t>
              </a:r>
              <a:endParaRPr lang="nl-NL" sz="1400" b="1" dirty="0">
                <a:solidFill>
                  <a:srgbClr val="7030A0"/>
                </a:solidFill>
              </a:endParaRPr>
            </a:p>
          </p:txBody>
        </p:sp>
      </p:grpSp>
      <p:grpSp>
        <p:nvGrpSpPr>
          <p:cNvPr id="9" name="Groep 8"/>
          <p:cNvGrpSpPr/>
          <p:nvPr/>
        </p:nvGrpSpPr>
        <p:grpSpPr>
          <a:xfrm>
            <a:off x="6778319" y="863427"/>
            <a:ext cx="2313432" cy="4502641"/>
            <a:chOff x="6778319" y="863427"/>
            <a:chExt cx="2313432" cy="4502641"/>
          </a:xfrm>
        </p:grpSpPr>
        <p:sp>
          <p:nvSpPr>
            <p:cNvPr id="23" name="Gekromde pijl-links 22"/>
            <p:cNvSpPr/>
            <p:nvPr/>
          </p:nvSpPr>
          <p:spPr>
            <a:xfrm rot="674958" flipV="1">
              <a:off x="6778319" y="863427"/>
              <a:ext cx="1092702" cy="4502641"/>
            </a:xfrm>
            <a:prstGeom prst="curvedLeftArrow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chemeClr val="tx1"/>
                </a:solidFill>
              </a:endParaRPr>
            </a:p>
          </p:txBody>
        </p:sp>
        <p:sp>
          <p:nvSpPr>
            <p:cNvPr id="24" name="Tekstvak 23"/>
            <p:cNvSpPr txBox="1"/>
            <p:nvPr/>
          </p:nvSpPr>
          <p:spPr>
            <a:xfrm>
              <a:off x="7788189" y="3501463"/>
              <a:ext cx="13035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 b="1" dirty="0" smtClean="0">
                  <a:solidFill>
                    <a:srgbClr val="FFC000"/>
                  </a:solidFill>
                </a:rPr>
                <a:t>VERBRANDING</a:t>
              </a:r>
              <a:endParaRPr lang="nl-NL" sz="1400" b="1" dirty="0">
                <a:solidFill>
                  <a:srgbClr val="FFC000"/>
                </a:solidFill>
              </a:endParaRPr>
            </a:p>
          </p:txBody>
        </p:sp>
      </p:grpSp>
      <p:pic>
        <p:nvPicPr>
          <p:cNvPr id="25" name="Afbeelding 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217" y="5827781"/>
            <a:ext cx="1030219" cy="1030219"/>
          </a:xfrm>
          <a:prstGeom prst="rect">
            <a:avLst/>
          </a:prstGeom>
        </p:spPr>
      </p:pic>
      <p:grpSp>
        <p:nvGrpSpPr>
          <p:cNvPr id="28" name="Groep 27"/>
          <p:cNvGrpSpPr/>
          <p:nvPr/>
        </p:nvGrpSpPr>
        <p:grpSpPr>
          <a:xfrm>
            <a:off x="5782029" y="5519085"/>
            <a:ext cx="1542641" cy="308696"/>
            <a:chOff x="5782029" y="5519085"/>
            <a:chExt cx="1542641" cy="308696"/>
          </a:xfrm>
        </p:grpSpPr>
        <p:sp>
          <p:nvSpPr>
            <p:cNvPr id="26" name="Pijl-omlaag 25"/>
            <p:cNvSpPr/>
            <p:nvPr/>
          </p:nvSpPr>
          <p:spPr>
            <a:xfrm>
              <a:off x="5782029" y="5560083"/>
              <a:ext cx="379477" cy="267698"/>
            </a:xfrm>
            <a:prstGeom prst="down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7" name="Tekstvak 26"/>
            <p:cNvSpPr txBox="1"/>
            <p:nvPr/>
          </p:nvSpPr>
          <p:spPr>
            <a:xfrm>
              <a:off x="6194168" y="5519085"/>
              <a:ext cx="11305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 b="1" dirty="0" smtClean="0">
                  <a:solidFill>
                    <a:schemeClr val="bg1">
                      <a:lumMod val="50000"/>
                    </a:schemeClr>
                  </a:solidFill>
                </a:rPr>
                <a:t>FOSSILISATIE</a:t>
              </a:r>
              <a:endParaRPr lang="nl-NL" sz="14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pic>
        <p:nvPicPr>
          <p:cNvPr id="29" name="Afbeelding 2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374" y="5826862"/>
            <a:ext cx="1010308" cy="1031138"/>
          </a:xfrm>
          <a:prstGeom prst="rect">
            <a:avLst/>
          </a:prstGeom>
        </p:spPr>
      </p:pic>
      <p:grpSp>
        <p:nvGrpSpPr>
          <p:cNvPr id="32" name="Groep 31"/>
          <p:cNvGrpSpPr/>
          <p:nvPr/>
        </p:nvGrpSpPr>
        <p:grpSpPr>
          <a:xfrm>
            <a:off x="2754630" y="5921573"/>
            <a:ext cx="2648961" cy="662107"/>
            <a:chOff x="2754630" y="5921573"/>
            <a:chExt cx="2648961" cy="662107"/>
          </a:xfrm>
        </p:grpSpPr>
        <p:sp>
          <p:nvSpPr>
            <p:cNvPr id="30" name="Pijl-links 29"/>
            <p:cNvSpPr/>
            <p:nvPr/>
          </p:nvSpPr>
          <p:spPr>
            <a:xfrm>
              <a:off x="2754630" y="6229350"/>
              <a:ext cx="2648961" cy="354330"/>
            </a:xfrm>
            <a:prstGeom prst="lef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1" name="Tekstvak 30"/>
            <p:cNvSpPr txBox="1"/>
            <p:nvPr/>
          </p:nvSpPr>
          <p:spPr>
            <a:xfrm>
              <a:off x="2962560" y="5921573"/>
              <a:ext cx="23905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 b="1" dirty="0" smtClean="0"/>
                <a:t>DELVEN VAN GRONDSTOFFEN</a:t>
              </a:r>
              <a:endParaRPr lang="nl-NL" sz="1400" b="1" dirty="0"/>
            </a:p>
          </p:txBody>
        </p:sp>
      </p:grpSp>
      <p:pic>
        <p:nvPicPr>
          <p:cNvPr id="33" name="Afbeelding 3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5376" y="2395910"/>
            <a:ext cx="1066303" cy="1055950"/>
          </a:xfrm>
          <a:prstGeom prst="rect">
            <a:avLst/>
          </a:prstGeom>
        </p:spPr>
      </p:pic>
      <p:grpSp>
        <p:nvGrpSpPr>
          <p:cNvPr id="38" name="Groep 37"/>
          <p:cNvGrpSpPr/>
          <p:nvPr/>
        </p:nvGrpSpPr>
        <p:grpSpPr>
          <a:xfrm>
            <a:off x="1845498" y="3501463"/>
            <a:ext cx="1672766" cy="2171510"/>
            <a:chOff x="1845498" y="3501463"/>
            <a:chExt cx="1672766" cy="2171510"/>
          </a:xfrm>
        </p:grpSpPr>
        <p:sp>
          <p:nvSpPr>
            <p:cNvPr id="34" name="Pijl-omhoog 33"/>
            <p:cNvSpPr/>
            <p:nvPr/>
          </p:nvSpPr>
          <p:spPr>
            <a:xfrm>
              <a:off x="1845498" y="3501463"/>
              <a:ext cx="366057" cy="2171510"/>
            </a:xfrm>
            <a:prstGeom prst="up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5" name="Tekstvak 34"/>
            <p:cNvSpPr txBox="1"/>
            <p:nvPr/>
          </p:nvSpPr>
          <p:spPr>
            <a:xfrm>
              <a:off x="2131474" y="4485472"/>
              <a:ext cx="13867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 b="1" dirty="0" smtClean="0">
                  <a:solidFill>
                    <a:srgbClr val="FF0000"/>
                  </a:solidFill>
                </a:rPr>
                <a:t>BRANDSTOFFEN</a:t>
              </a:r>
              <a:endParaRPr lang="nl-NL" sz="1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9" name="Groep 38"/>
          <p:cNvGrpSpPr/>
          <p:nvPr/>
        </p:nvGrpSpPr>
        <p:grpSpPr>
          <a:xfrm>
            <a:off x="1248184" y="464078"/>
            <a:ext cx="3768880" cy="1026694"/>
            <a:chOff x="1248184" y="464078"/>
            <a:chExt cx="3768880" cy="1026694"/>
          </a:xfrm>
        </p:grpSpPr>
        <p:sp>
          <p:nvSpPr>
            <p:cNvPr id="36" name="Gekromde pijl-rechts 35"/>
            <p:cNvSpPr/>
            <p:nvPr/>
          </p:nvSpPr>
          <p:spPr>
            <a:xfrm rot="14314009" flipH="1">
              <a:off x="2658303" y="-867990"/>
              <a:ext cx="1026694" cy="3690829"/>
            </a:xfrm>
            <a:prstGeom prst="curvedRightArrow">
              <a:avLst/>
            </a:prstGeom>
            <a:ln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chemeClr val="tx1"/>
                </a:solidFill>
              </a:endParaRPr>
            </a:p>
          </p:txBody>
        </p:sp>
        <p:sp>
          <p:nvSpPr>
            <p:cNvPr id="37" name="Tekstvak 36"/>
            <p:cNvSpPr txBox="1"/>
            <p:nvPr/>
          </p:nvSpPr>
          <p:spPr>
            <a:xfrm>
              <a:off x="1248184" y="492321"/>
              <a:ext cx="13035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 b="1" dirty="0" smtClean="0">
                  <a:solidFill>
                    <a:srgbClr val="FFC000"/>
                  </a:solidFill>
                </a:rPr>
                <a:t>VERBRANDING</a:t>
              </a:r>
              <a:endParaRPr lang="nl-NL" sz="1400" b="1" dirty="0">
                <a:solidFill>
                  <a:srgbClr val="FFC000"/>
                </a:solidFill>
              </a:endParaRPr>
            </a:p>
          </p:txBody>
        </p:sp>
      </p:grpSp>
      <p:pic>
        <p:nvPicPr>
          <p:cNvPr id="40" name="Afbeelding 3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2964" y="1593480"/>
            <a:ext cx="1141179" cy="1129766"/>
          </a:xfrm>
          <a:prstGeom prst="rect">
            <a:avLst/>
          </a:prstGeom>
        </p:spPr>
      </p:pic>
      <p:grpSp>
        <p:nvGrpSpPr>
          <p:cNvPr id="49" name="Groep 48"/>
          <p:cNvGrpSpPr/>
          <p:nvPr/>
        </p:nvGrpSpPr>
        <p:grpSpPr>
          <a:xfrm>
            <a:off x="6902829" y="200783"/>
            <a:ext cx="4075786" cy="975048"/>
            <a:chOff x="6902829" y="200783"/>
            <a:chExt cx="4075786" cy="975048"/>
          </a:xfrm>
        </p:grpSpPr>
        <p:grpSp>
          <p:nvGrpSpPr>
            <p:cNvPr id="43" name="Groep 42"/>
            <p:cNvGrpSpPr/>
            <p:nvPr/>
          </p:nvGrpSpPr>
          <p:grpSpPr>
            <a:xfrm>
              <a:off x="6902829" y="200783"/>
              <a:ext cx="4075786" cy="853724"/>
              <a:chOff x="6902829" y="200783"/>
              <a:chExt cx="4075786" cy="853724"/>
            </a:xfrm>
          </p:grpSpPr>
          <p:sp>
            <p:nvSpPr>
              <p:cNvPr id="41" name="Gekromde pijl-omlaag 40"/>
              <p:cNvSpPr/>
              <p:nvPr/>
            </p:nvSpPr>
            <p:spPr>
              <a:xfrm rot="902254">
                <a:off x="6902829" y="200783"/>
                <a:ext cx="4075786" cy="853724"/>
              </a:xfrm>
              <a:prstGeom prst="curved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Tekstvak 41"/>
              <p:cNvSpPr txBox="1"/>
              <p:nvPr/>
            </p:nvSpPr>
            <p:spPr>
              <a:xfrm>
                <a:off x="8613758" y="706486"/>
                <a:ext cx="97340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NL" sz="1400" b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OPLOSSEN</a:t>
                </a:r>
                <a:endParaRPr lang="nl-NL" sz="1400" b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  <p:grpSp>
          <p:nvGrpSpPr>
            <p:cNvPr id="46" name="Groep 45"/>
            <p:cNvGrpSpPr/>
            <p:nvPr/>
          </p:nvGrpSpPr>
          <p:grpSpPr>
            <a:xfrm>
              <a:off x="7150946" y="324794"/>
              <a:ext cx="3333907" cy="851037"/>
              <a:chOff x="6840675" y="163226"/>
              <a:chExt cx="4062831" cy="851037"/>
            </a:xfrm>
          </p:grpSpPr>
          <p:sp>
            <p:nvSpPr>
              <p:cNvPr id="47" name="Gekromde pijl-omlaag 46"/>
              <p:cNvSpPr/>
              <p:nvPr/>
            </p:nvSpPr>
            <p:spPr>
              <a:xfrm rot="902254" flipH="1">
                <a:off x="6840675" y="163226"/>
                <a:ext cx="4062831" cy="810200"/>
              </a:xfrm>
              <a:prstGeom prst="curved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Tekstvak 47"/>
              <p:cNvSpPr txBox="1"/>
              <p:nvPr/>
            </p:nvSpPr>
            <p:spPr>
              <a:xfrm>
                <a:off x="8613758" y="706486"/>
                <a:ext cx="22512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nl-NL" sz="1400" b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</p:grpSp>
      <p:sp>
        <p:nvSpPr>
          <p:cNvPr id="50" name="Tekstvak 49"/>
          <p:cNvSpPr txBox="1"/>
          <p:nvPr/>
        </p:nvSpPr>
        <p:spPr>
          <a:xfrm>
            <a:off x="5234897" y="639333"/>
            <a:ext cx="1381579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sz="1200" dirty="0" smtClean="0"/>
              <a:t>KOOLSTODIOXIDE IN DE LUCHT</a:t>
            </a:r>
            <a:endParaRPr lang="nl-NL" sz="1200" dirty="0"/>
          </a:p>
        </p:txBody>
      </p:sp>
      <p:sp>
        <p:nvSpPr>
          <p:cNvPr id="51" name="Tekstvak 50"/>
          <p:cNvSpPr txBox="1"/>
          <p:nvPr/>
        </p:nvSpPr>
        <p:spPr>
          <a:xfrm>
            <a:off x="123441" y="6203931"/>
            <a:ext cx="1399933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1200" dirty="0" smtClean="0"/>
              <a:t>KOOL, GAS EN OLIE</a:t>
            </a:r>
            <a:endParaRPr lang="nl-NL" sz="1200" dirty="0"/>
          </a:p>
        </p:txBody>
      </p:sp>
      <p:sp>
        <p:nvSpPr>
          <p:cNvPr id="52" name="Tekstvak 51"/>
          <p:cNvSpPr txBox="1"/>
          <p:nvPr/>
        </p:nvSpPr>
        <p:spPr>
          <a:xfrm>
            <a:off x="6563062" y="6223231"/>
            <a:ext cx="1399933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1200" dirty="0" smtClean="0"/>
              <a:t>FOSSIELEN</a:t>
            </a:r>
            <a:endParaRPr lang="nl-NL" sz="1200" dirty="0"/>
          </a:p>
        </p:txBody>
      </p:sp>
      <p:sp>
        <p:nvSpPr>
          <p:cNvPr id="54" name="Tekstvak 53"/>
          <p:cNvSpPr txBox="1"/>
          <p:nvPr/>
        </p:nvSpPr>
        <p:spPr>
          <a:xfrm>
            <a:off x="8938529" y="2003082"/>
            <a:ext cx="978791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1200" dirty="0" smtClean="0"/>
              <a:t>DE OCEAAN</a:t>
            </a:r>
            <a:endParaRPr lang="nl-NL" sz="1200" dirty="0"/>
          </a:p>
        </p:txBody>
      </p:sp>
      <p:sp>
        <p:nvSpPr>
          <p:cNvPr id="55" name="Tekstvak 54"/>
          <p:cNvSpPr txBox="1"/>
          <p:nvPr/>
        </p:nvSpPr>
        <p:spPr>
          <a:xfrm>
            <a:off x="3219138" y="2628983"/>
            <a:ext cx="1198059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1200" dirty="0" smtClean="0"/>
              <a:t>PRODUCENTEN</a:t>
            </a:r>
            <a:endParaRPr lang="nl-NL" sz="1200" dirty="0"/>
          </a:p>
        </p:txBody>
      </p:sp>
      <p:sp>
        <p:nvSpPr>
          <p:cNvPr id="56" name="Tekstvak 55"/>
          <p:cNvSpPr txBox="1"/>
          <p:nvPr/>
        </p:nvSpPr>
        <p:spPr>
          <a:xfrm>
            <a:off x="7442083" y="2628983"/>
            <a:ext cx="1264476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1200" dirty="0" smtClean="0"/>
              <a:t>CONSUMENTEN</a:t>
            </a:r>
            <a:endParaRPr lang="nl-NL" sz="1200" dirty="0"/>
          </a:p>
        </p:txBody>
      </p:sp>
      <p:sp>
        <p:nvSpPr>
          <p:cNvPr id="57" name="Tekstvak 56"/>
          <p:cNvSpPr txBox="1"/>
          <p:nvPr/>
        </p:nvSpPr>
        <p:spPr>
          <a:xfrm>
            <a:off x="4465660" y="4971231"/>
            <a:ext cx="1075166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1200" dirty="0" smtClean="0"/>
              <a:t>REDUCENTEN</a:t>
            </a: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1265619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161</Words>
  <Application>Microsoft Office PowerPoint</Application>
  <PresentationFormat>Breedbeeld</PresentationFormat>
  <Paragraphs>96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Arial Rounded MT Bold</vt:lpstr>
      <vt:lpstr>Calibri</vt:lpstr>
      <vt:lpstr>Calibri Light</vt:lpstr>
      <vt:lpstr>Kantoorthema</vt:lpstr>
      <vt:lpstr>DE KOOLSTOFKRINGLOOP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Jan Meerwijk</dc:creator>
  <cp:lastModifiedBy>Jan Meerwijk</cp:lastModifiedBy>
  <cp:revision>8</cp:revision>
  <dcterms:created xsi:type="dcterms:W3CDTF">2017-02-09T15:59:02Z</dcterms:created>
  <dcterms:modified xsi:type="dcterms:W3CDTF">2017-02-09T22:46:20Z</dcterms:modified>
</cp:coreProperties>
</file>