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7" r:id="rId5"/>
    <p:sldId id="277" r:id="rId6"/>
    <p:sldId id="278" r:id="rId7"/>
    <p:sldId id="279" r:id="rId8"/>
    <p:sldId id="280" r:id="rId9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16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7B30F61D-0286-4559-81F9-35F09C0BC9ED}" type="datetime1">
              <a:rPr lang="nl-NL" smtClean="0"/>
              <a:pPr algn="r" rtl="0"/>
              <a:t>30-5-2017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9C567D4A-04CB-4EDF-8FB1-342A02FC8EC5}" type="slidenum">
              <a:rPr lang="nl-NL" smtClean="0"/>
              <a:pPr algn="r"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/>
            <a:fld id="{C3C7FA88-12B4-4801-8068-DD3BE735E3A6}" type="datetime1">
              <a:rPr lang="nl-NL" smtClean="0"/>
              <a:pPr algn="r"/>
              <a:t>30-5-2017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2E61351F-DBB1-4664-ADA9-83BC7CB8848D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2E61351F-DBB1-4664-ADA9-83BC7CB8848D}" type="slidenum">
              <a:rPr lang="nl-NL" smtClean="0"/>
              <a:pPr algn="r" rtl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9957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/>
            <a:fld id="{2E61351F-DBB1-4664-ADA9-83BC7CB8848D}" type="slidenum">
              <a:rPr lang="nl-NL" smtClean="0"/>
              <a:pPr algn="r" rtl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12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FD1FD99A-F039-435C-8F7F-8B1869105A5D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A7C8ECB7-682B-4D17-9CD8-EBCDAD14CF82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9E6D7D1-3FF3-4C86-AC69-B7E3C197B565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2DE6A436-FDF9-481A-A900-88ACF5091D09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04D81A40-7122-4E0C-A7D9-3052F38FE787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9F0D587D-0C1C-4FF1-8DAF-167CA8C229B6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293C3E98-98B9-4942-A8E2-1B7B26A8A0E8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616ABC10-8924-45B4-8437-2802377E9F1C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D4A50784-4B56-4761-9DDF-F1641546A727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839F2F22-1061-4398-84EF-E8EA65881A79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Tekststijlen van het model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2383D3DE-0713-46BD-AFE1-C1D9F8C7BD9F}" type="datetime1">
              <a:rPr lang="nl-NL" smtClean="0"/>
              <a:pPr/>
              <a:t>30-5-2017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Levensboek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dirty="0"/>
              <a:t>Levensboek lessen</a:t>
            </a:r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nl-NL" b="1" dirty="0"/>
              <a:t>Beeldend werken levensboek: levensrivier</a:t>
            </a:r>
          </a:p>
          <a:p>
            <a:pPr rtl="0"/>
            <a:r>
              <a:rPr lang="nl-NL" b="1" dirty="0"/>
              <a:t>Uiterlijk levensboek: format</a:t>
            </a:r>
          </a:p>
          <a:p>
            <a:pPr marL="274320" lvl="1" indent="0">
              <a:buNone/>
            </a:pPr>
            <a:r>
              <a:rPr lang="nl-NL" b="1" dirty="0"/>
              <a:t>Levensboek met vragen en opdrachten om met de cliënt in te vullen.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Interviewen oudere/gehandicapte</a:t>
            </a:r>
          </a:p>
          <a:p>
            <a:pPr rtl="0"/>
            <a:endParaRPr lang="nl-NL" dirty="0"/>
          </a:p>
          <a:p>
            <a:pPr rtl="0"/>
            <a:r>
              <a:rPr lang="nl-NL" dirty="0"/>
              <a:t>Vullen levensboek: </a:t>
            </a:r>
            <a:r>
              <a:rPr lang="nl-NL" dirty="0" err="1"/>
              <a:t>zgk</a:t>
            </a:r>
            <a:r>
              <a:rPr lang="nl-NL" dirty="0"/>
              <a:t> les 7</a:t>
            </a:r>
          </a:p>
          <a:p>
            <a:pPr lvl="1"/>
            <a:r>
              <a:rPr lang="nl-NL" dirty="0"/>
              <a:t>Boek geven aan de cliënt</a:t>
            </a:r>
          </a:p>
          <a:p>
            <a:r>
              <a:rPr lang="nl-NL" dirty="0"/>
              <a:t>Filmpjes overhandigen: </a:t>
            </a:r>
            <a:r>
              <a:rPr lang="nl-NL" dirty="0" err="1"/>
              <a:t>zgk</a:t>
            </a:r>
            <a:r>
              <a:rPr lang="nl-NL" dirty="0"/>
              <a:t> les 8</a:t>
            </a:r>
          </a:p>
        </p:txBody>
      </p:sp>
    </p:spTree>
    <p:extLst>
      <p:ext uri="{BB962C8B-B14F-4D97-AF65-F5344CB8AC3E}">
        <p14:creationId xmlns:p14="http://schemas.microsoft.com/office/powerpoint/2010/main" val="243201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 levensboek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Pleegkinderen/vluchtelingenkinderen </a:t>
            </a:r>
            <a:r>
              <a:rPr lang="nl-NL" dirty="0"/>
              <a:t>&gt; eigen geschiedenis belangrijk, vroege geschiedenis anders dan die van het gezin/landgenoten, heeft dit niet altijd bewust meegemaakt.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Verstandelijke beperking </a:t>
            </a:r>
            <a:r>
              <a:rPr lang="nl-NL" dirty="0"/>
              <a:t>&gt; verteld graag over zijn belevenissen en heeft hierbij ondersteuning nodig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Oudere</a:t>
            </a:r>
            <a:r>
              <a:rPr lang="nl-NL" dirty="0"/>
              <a:t>  &gt; geeft houvast, bang herinneringen te verliezen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Psychiatrie</a:t>
            </a:r>
            <a:r>
              <a:rPr lang="nl-NL" dirty="0"/>
              <a:t> &gt; herinnert eraan dat er ook mooie/goede periodes waren in het leven</a:t>
            </a:r>
          </a:p>
        </p:txBody>
      </p:sp>
    </p:spTree>
    <p:extLst>
      <p:ext uri="{BB962C8B-B14F-4D97-AF65-F5344CB8AC3E}">
        <p14:creationId xmlns:p14="http://schemas.microsoft.com/office/powerpoint/2010/main" val="246668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Mindmap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je doelgroep in het midden</a:t>
            </a:r>
          </a:p>
          <a:p>
            <a:endParaRPr lang="nl-NL" dirty="0"/>
          </a:p>
          <a:p>
            <a:r>
              <a:rPr lang="nl-NL" dirty="0"/>
              <a:t>Welke onderwerpen zijn belangrijk? (familie, geschiedenis, leven nu, hobby’s, wensen/doelen)</a:t>
            </a:r>
          </a:p>
          <a:p>
            <a:endParaRPr lang="nl-NL" dirty="0"/>
          </a:p>
          <a:p>
            <a:r>
              <a:rPr lang="nl-NL" dirty="0"/>
              <a:t>Welke vragen kun je hierover stellen?</a:t>
            </a:r>
          </a:p>
          <a:p>
            <a:endParaRPr lang="nl-NL" dirty="0"/>
          </a:p>
          <a:p>
            <a:r>
              <a:rPr lang="nl-NL" dirty="0"/>
              <a:t>Welke beeldende opdrachten kun je hier bij verzinnen?</a:t>
            </a:r>
          </a:p>
          <a:p>
            <a:pPr marL="0" indent="0">
              <a:buNone/>
            </a:pPr>
            <a:r>
              <a:rPr lang="nl-NL" dirty="0"/>
              <a:t>(foto opdrachten, reacties van dierbaren, collage)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4812" y="243644"/>
            <a:ext cx="2051480" cy="256071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476" y="116632"/>
            <a:ext cx="1958618" cy="244827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239" y="95740"/>
            <a:ext cx="1751125" cy="233483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794" y="3501008"/>
            <a:ext cx="2313498" cy="248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Format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nl-NL" dirty="0"/>
              <a:t>Kies minimaal 4 thema’s uit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Maak bij ieder thema een beeldende oefening/werkblad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Werk de thema’s uit met vragen en de beeldende opdrachten in 1 format die je met cliënten kunt invullen.</a:t>
            </a:r>
          </a:p>
        </p:txBody>
      </p:sp>
    </p:spTree>
    <p:extLst>
      <p:ext uri="{BB962C8B-B14F-4D97-AF65-F5344CB8AC3E}">
        <p14:creationId xmlns:p14="http://schemas.microsoft.com/office/powerpoint/2010/main" val="23556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ust 16: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94_TF02801109_TF02801109" id="{4D603CE5-5CD7-48D0-AE72-FAA6D148D59A}" vid="{BADF76DF-146F-4311-9DC6-F0DC21A2F024}"/>
    </a:ext>
  </a:extLst>
</a:theme>
</file>

<file path=ppt/theme/theme2.xml><?xml version="1.0" encoding="utf-8"?>
<a:theme xmlns:a="http://schemas.openxmlformats.org/drawingml/2006/main" name="Office-thema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249165-F638-412C-8E0A-DFB7045CA2E0}">
  <ds:schemaRefs>
    <ds:schemaRef ds:uri="http://purl.org/dc/elements/1.1/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Rustige natuurpresentatie vier seizoenen (breedbeeld)</Template>
  <TotalTime>35</TotalTime>
  <Words>190</Words>
  <Application>Microsoft Office PowerPoint</Application>
  <PresentationFormat>Aangepast</PresentationFormat>
  <Paragraphs>37</Paragraphs>
  <Slides>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Euphemia</vt:lpstr>
      <vt:lpstr>Rust 16:9</vt:lpstr>
      <vt:lpstr>Levensboek</vt:lpstr>
      <vt:lpstr>Levensboek lessen</vt:lpstr>
      <vt:lpstr>Doelen levensboek</vt:lpstr>
      <vt:lpstr>Mindmap</vt:lpstr>
      <vt:lpstr>Format maken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Levensboek</dc:title>
  <dc:creator>Marjoke Overwater</dc:creator>
  <cp:lastModifiedBy>Marjoke Overwater</cp:lastModifiedBy>
  <cp:revision>4</cp:revision>
  <dcterms:created xsi:type="dcterms:W3CDTF">2017-05-30T12:27:18Z</dcterms:created>
  <dcterms:modified xsi:type="dcterms:W3CDTF">2017-05-30T13:02:24Z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