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8"/>
  </p:notesMasterIdLst>
  <p:handoutMasterIdLst>
    <p:handoutMasterId r:id="rId19"/>
  </p:handoutMasterIdLst>
  <p:sldIdLst>
    <p:sldId id="394" r:id="rId2"/>
    <p:sldId id="263" r:id="rId3"/>
    <p:sldId id="396" r:id="rId4"/>
    <p:sldId id="375" r:id="rId5"/>
    <p:sldId id="376" r:id="rId6"/>
    <p:sldId id="378" r:id="rId7"/>
    <p:sldId id="379" r:id="rId8"/>
    <p:sldId id="377" r:id="rId9"/>
    <p:sldId id="386" r:id="rId10"/>
    <p:sldId id="389" r:id="rId11"/>
    <p:sldId id="385" r:id="rId12"/>
    <p:sldId id="387" r:id="rId13"/>
    <p:sldId id="388" r:id="rId14"/>
    <p:sldId id="390" r:id="rId15"/>
    <p:sldId id="392" r:id="rId16"/>
    <p:sldId id="393" r:id="rId17"/>
  </p:sldIdLst>
  <p:sldSz cx="9144000" cy="6858000" type="screen4x3"/>
  <p:notesSz cx="6797675" cy="9926638"/>
  <p:defaultTextStyle>
    <a:defPPr>
      <a:defRPr lang="nl-NL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FF99"/>
    <a:srgbClr val="FF0000"/>
    <a:srgbClr val="000099"/>
    <a:srgbClr val="33338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ABFCF23-3B69-468F-B69F-88F6DE6A72F2}" styleName="Stijl, gemiddeld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40" autoAdjust="0"/>
    <p:restoredTop sz="94711" autoAdjust="0"/>
  </p:normalViewPr>
  <p:slideViewPr>
    <p:cSldViewPr>
      <p:cViewPr varScale="1">
        <p:scale>
          <a:sx n="61" d="100"/>
          <a:sy n="61" d="100"/>
        </p:scale>
        <p:origin x="1368" y="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730" tIns="46365" rIns="92730" bIns="46365" numCol="1" anchor="t" anchorCtr="0" compatLnSpc="1">
            <a:prstTxWarp prst="textNoShape">
              <a:avLst/>
            </a:prstTxWarp>
          </a:bodyPr>
          <a:lstStyle>
            <a:lvl1pPr algn="l" defTabSz="927390" eaLnBrk="1" hangingPunct="1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1275" y="0"/>
            <a:ext cx="294640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730" tIns="46365" rIns="92730" bIns="46365" numCol="1" anchor="t" anchorCtr="0" compatLnSpc="1">
            <a:prstTxWarp prst="textNoShape">
              <a:avLst/>
            </a:prstTxWarp>
          </a:bodyPr>
          <a:lstStyle>
            <a:lvl1pPr algn="r" defTabSz="927390" eaLnBrk="1" hangingPunct="1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2253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31338"/>
            <a:ext cx="294640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730" tIns="46365" rIns="92730" bIns="46365" numCol="1" anchor="b" anchorCtr="0" compatLnSpc="1">
            <a:prstTxWarp prst="textNoShape">
              <a:avLst/>
            </a:prstTxWarp>
          </a:bodyPr>
          <a:lstStyle>
            <a:lvl1pPr algn="l" defTabSz="927390" eaLnBrk="1" hangingPunct="1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2253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1275" y="9431338"/>
            <a:ext cx="294640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730" tIns="46365" rIns="92730" bIns="46365" numCol="1" anchor="b" anchorCtr="0" compatLnSpc="1">
            <a:prstTxWarp prst="textNoShape">
              <a:avLst/>
            </a:prstTxWarp>
          </a:bodyPr>
          <a:lstStyle>
            <a:lvl1pPr algn="r" defTabSz="927390" eaLnBrk="1" hangingPunct="1">
              <a:defRPr sz="120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2F9E0276-6F7B-46FE-99A1-FB4BAB1D90F4}" type="slidenum">
              <a:rPr lang="nl-NL" altLang="nl-NL"/>
              <a:pPr>
                <a:defRPr/>
              </a:pPr>
              <a:t>‹nr.›</a:t>
            </a:fld>
            <a:endParaRPr lang="nl-NL" alt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730" tIns="46365" rIns="92730" bIns="46365" numCol="1" anchor="t" anchorCtr="0" compatLnSpc="1">
            <a:prstTxWarp prst="textNoShape">
              <a:avLst/>
            </a:prstTxWarp>
          </a:bodyPr>
          <a:lstStyle>
            <a:lvl1pPr algn="l" defTabSz="927390" eaLnBrk="1" hangingPunct="1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11469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640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730" tIns="46365" rIns="92730" bIns="46365" numCol="1" anchor="t" anchorCtr="0" compatLnSpc="1">
            <a:prstTxWarp prst="textNoShape">
              <a:avLst/>
            </a:prstTxWarp>
          </a:bodyPr>
          <a:lstStyle>
            <a:lvl1pPr algn="r" defTabSz="927390" eaLnBrk="1" hangingPunct="1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124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469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14875"/>
            <a:ext cx="5438775" cy="446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730" tIns="46365" rIns="92730" bIns="4636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noProof="0" smtClean="0"/>
              <a:t>Klik om de opmaakprofielen van de modeltekst te bewerken</a:t>
            </a:r>
          </a:p>
          <a:p>
            <a:pPr lvl="1"/>
            <a:r>
              <a:rPr lang="nl-NL" noProof="0" smtClean="0"/>
              <a:t>Tweede niveau</a:t>
            </a:r>
          </a:p>
          <a:p>
            <a:pPr lvl="2"/>
            <a:r>
              <a:rPr lang="nl-NL" noProof="0" smtClean="0"/>
              <a:t>Derde niveau</a:t>
            </a:r>
          </a:p>
          <a:p>
            <a:pPr lvl="3"/>
            <a:r>
              <a:rPr lang="nl-NL" noProof="0" smtClean="0"/>
              <a:t>Vierde niveau</a:t>
            </a:r>
          </a:p>
          <a:p>
            <a:pPr lvl="4"/>
            <a:r>
              <a:rPr lang="nl-NL" noProof="0" smtClean="0"/>
              <a:t>Vijfde niveau</a:t>
            </a:r>
          </a:p>
        </p:txBody>
      </p:sp>
      <p:sp>
        <p:nvSpPr>
          <p:cNvPr id="11469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730" tIns="46365" rIns="92730" bIns="46365" numCol="1" anchor="b" anchorCtr="0" compatLnSpc="1">
            <a:prstTxWarp prst="textNoShape">
              <a:avLst/>
            </a:prstTxWarp>
          </a:bodyPr>
          <a:lstStyle>
            <a:lvl1pPr algn="l" defTabSz="927390" eaLnBrk="1" hangingPunct="1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11469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730" tIns="46365" rIns="92730" bIns="46365" numCol="1" anchor="b" anchorCtr="0" compatLnSpc="1">
            <a:prstTxWarp prst="textNoShape">
              <a:avLst/>
            </a:prstTxWarp>
          </a:bodyPr>
          <a:lstStyle>
            <a:lvl1pPr algn="r" defTabSz="927390" eaLnBrk="1" hangingPunct="1">
              <a:defRPr sz="120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F4D178CD-D080-4A40-8F2B-166A8A28182B}" type="slidenum">
              <a:rPr lang="nl-NL" altLang="nl-NL"/>
              <a:pPr>
                <a:defRPr/>
              </a:pPr>
              <a:t>‹nr.›</a:t>
            </a:fld>
            <a:endParaRPr lang="nl-NL" alt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71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38188" indent="-284163" defTabSz="9271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36650" indent="-227013" defTabSz="9271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592263" indent="-227013" defTabSz="9271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46288" indent="-227013" defTabSz="9271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03488" indent="-227013" defTabSz="9271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60688" indent="-227013" defTabSz="9271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17888" indent="-227013" defTabSz="9271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75088" indent="-227013" defTabSz="9271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3D8CD3A5-2436-4ECE-A84B-D2303F45C0AE}" type="slidenum">
              <a:rPr lang="nl-NL" altLang="nl-NL" smtClean="0"/>
              <a:pPr>
                <a:spcBef>
                  <a:spcPct val="0"/>
                </a:spcBef>
              </a:pPr>
              <a:t>2</a:t>
            </a:fld>
            <a:endParaRPr lang="nl-NL" altLang="nl-NL" smtClean="0"/>
          </a:p>
        </p:txBody>
      </p:sp>
      <p:sp>
        <p:nvSpPr>
          <p:cNvPr id="9219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nl-NL" altLang="nl-NL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71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38188" indent="-284163" defTabSz="9271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36650" indent="-227013" defTabSz="9271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592263" indent="-227013" defTabSz="9271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46288" indent="-227013" defTabSz="9271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03488" indent="-227013" defTabSz="9271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60688" indent="-227013" defTabSz="9271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17888" indent="-227013" defTabSz="9271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75088" indent="-227013" defTabSz="9271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8085B6B9-7A18-4A9D-A0D4-DCF463C094A4}" type="slidenum">
              <a:rPr lang="nl-NL" altLang="nl-NL" smtClean="0"/>
              <a:pPr>
                <a:spcBef>
                  <a:spcPct val="0"/>
                </a:spcBef>
              </a:pPr>
              <a:t>4</a:t>
            </a:fld>
            <a:endParaRPr lang="nl-NL" altLang="nl-NL" smtClean="0"/>
          </a:p>
        </p:txBody>
      </p:sp>
      <p:sp>
        <p:nvSpPr>
          <p:cNvPr id="12291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nl-NL" altLang="nl-NL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71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38188" indent="-284163" defTabSz="9271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36650" indent="-227013" defTabSz="9271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592263" indent="-227013" defTabSz="9271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46288" indent="-227013" defTabSz="9271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03488" indent="-227013" defTabSz="9271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60688" indent="-227013" defTabSz="9271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17888" indent="-227013" defTabSz="9271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75088" indent="-227013" defTabSz="9271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F07467C4-6359-4542-B492-B037A88B75FC}" type="slidenum">
              <a:rPr lang="nl-NL" altLang="nl-NL" smtClean="0"/>
              <a:pPr>
                <a:spcBef>
                  <a:spcPct val="0"/>
                </a:spcBef>
              </a:pPr>
              <a:t>5</a:t>
            </a:fld>
            <a:endParaRPr lang="nl-NL" altLang="nl-NL" smtClean="0"/>
          </a:p>
        </p:txBody>
      </p:sp>
      <p:sp>
        <p:nvSpPr>
          <p:cNvPr id="14339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3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nl-NL" altLang="nl-NL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71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38188" indent="-284163" defTabSz="9271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36650" indent="-227013" defTabSz="9271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592263" indent="-227013" defTabSz="9271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46288" indent="-227013" defTabSz="9271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03488" indent="-227013" defTabSz="9271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60688" indent="-227013" defTabSz="9271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17888" indent="-227013" defTabSz="9271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75088" indent="-227013" defTabSz="9271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02699BC6-B873-408A-8CCE-B808EA30E70D}" type="slidenum">
              <a:rPr lang="nl-NL" altLang="nl-NL" smtClean="0"/>
              <a:pPr>
                <a:spcBef>
                  <a:spcPct val="0"/>
                </a:spcBef>
              </a:pPr>
              <a:t>8</a:t>
            </a:fld>
            <a:endParaRPr lang="nl-NL" altLang="nl-NL" smtClean="0"/>
          </a:p>
        </p:txBody>
      </p:sp>
      <p:sp>
        <p:nvSpPr>
          <p:cNvPr id="18435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nl-NL" altLang="nl-NL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6"/>
          <p:cNvGrpSpPr>
            <a:grpSpLocks/>
          </p:cNvGrpSpPr>
          <p:nvPr/>
        </p:nvGrpSpPr>
        <p:grpSpPr bwMode="auto">
          <a:xfrm>
            <a:off x="-7938" y="-7938"/>
            <a:ext cx="9169401" cy="6873876"/>
            <a:chOff x="-8466" y="-8468"/>
            <a:chExt cx="9169804" cy="6874935"/>
          </a:xfrm>
        </p:grpSpPr>
        <p:cxnSp>
          <p:nvCxnSpPr>
            <p:cNvPr id="5" name="Straight Connector 16"/>
            <p:cNvCxnSpPr/>
            <p:nvPr/>
          </p:nvCxnSpPr>
          <p:spPr>
            <a:xfrm flipV="1">
              <a:off x="5130498" y="4175239"/>
              <a:ext cx="4022902" cy="2683288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17"/>
            <p:cNvCxnSpPr/>
            <p:nvPr/>
          </p:nvCxnSpPr>
          <p:spPr>
            <a:xfrm>
              <a:off x="7041932" y="-529"/>
              <a:ext cx="1219254" cy="6859057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Freeform 18"/>
            <p:cNvSpPr/>
            <p:nvPr/>
          </p:nvSpPr>
          <p:spPr>
            <a:xfrm>
              <a:off x="6891113" y="-529"/>
              <a:ext cx="2270225" cy="686699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Freeform 19"/>
            <p:cNvSpPr/>
            <p:nvPr/>
          </p:nvSpPr>
          <p:spPr>
            <a:xfrm>
              <a:off x="7205452" y="-8468"/>
              <a:ext cx="1947948" cy="6866996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20"/>
            <p:cNvSpPr/>
            <p:nvPr/>
          </p:nvSpPr>
          <p:spPr>
            <a:xfrm>
              <a:off x="6638689" y="3919613"/>
              <a:ext cx="2513123" cy="2938915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21"/>
            <p:cNvSpPr/>
            <p:nvPr/>
          </p:nvSpPr>
          <p:spPr>
            <a:xfrm>
              <a:off x="7010180" y="-8468"/>
              <a:ext cx="2143219" cy="6866996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22"/>
            <p:cNvSpPr/>
            <p:nvPr/>
          </p:nvSpPr>
          <p:spPr>
            <a:xfrm>
              <a:off x="8296112" y="-8468"/>
              <a:ext cx="857288" cy="6866996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23"/>
            <p:cNvSpPr/>
            <p:nvPr/>
          </p:nvSpPr>
          <p:spPr>
            <a:xfrm>
              <a:off x="8077027" y="-8468"/>
              <a:ext cx="1066847" cy="6866996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24"/>
            <p:cNvSpPr/>
            <p:nvPr/>
          </p:nvSpPr>
          <p:spPr>
            <a:xfrm>
              <a:off x="8059565" y="4894488"/>
              <a:ext cx="1095423" cy="1964040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27"/>
            <p:cNvSpPr/>
            <p:nvPr/>
          </p:nvSpPr>
          <p:spPr>
            <a:xfrm>
              <a:off x="-8466" y="-8468"/>
              <a:ext cx="863639" cy="5698416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1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971DC1-CC1C-4301-A67F-344A427D5697}" type="datetimeFigureOut">
              <a:rPr lang="en-US"/>
              <a:pPr>
                <a:defRPr/>
              </a:pPr>
              <a:t>3/27/2019</a:t>
            </a:fld>
            <a:endParaRPr lang="en-US"/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692597-73EA-4266-9007-2949B66DE4B5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1722359"/>
      </p:ext>
    </p:extLst>
  </p:cSld>
  <p:clrMapOvr>
    <a:masterClrMapping/>
  </p:clrMapOvr>
  <p:transition>
    <p:zoom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035D16-C5F4-449A-8117-69771F5598D7}" type="datetimeFigureOut">
              <a:rPr lang="en-US"/>
              <a:pPr>
                <a:defRPr/>
              </a:pPr>
              <a:t>3/27/2019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C4A848-9EB6-41B8-8EFE-E702761F1765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84470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23"/>
          <p:cNvSpPr txBox="1">
            <a:spLocks noChangeArrowheads="1"/>
          </p:cNvSpPr>
          <p:nvPr/>
        </p:nvSpPr>
        <p:spPr bwMode="auto">
          <a:xfrm>
            <a:off x="482600" y="790575"/>
            <a:ext cx="4572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defRPr/>
            </a:pPr>
            <a:r>
              <a:rPr lang="en-US" altLang="nl-NL" sz="8000" smtClean="0">
                <a:solidFill>
                  <a:srgbClr val="C0E474"/>
                </a:solidFill>
                <a:latin typeface="Arial" panose="020B0604020202020204" pitchFamily="34" charset="0"/>
              </a:rPr>
              <a:t>“</a:t>
            </a:r>
          </a:p>
        </p:txBody>
      </p:sp>
      <p:sp>
        <p:nvSpPr>
          <p:cNvPr id="6" name="TextBox 24"/>
          <p:cNvSpPr txBox="1">
            <a:spLocks noChangeArrowheads="1"/>
          </p:cNvSpPr>
          <p:nvPr/>
        </p:nvSpPr>
        <p:spPr bwMode="auto">
          <a:xfrm>
            <a:off x="6748463" y="2886075"/>
            <a:ext cx="457200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defRPr/>
            </a:pPr>
            <a:r>
              <a:rPr lang="en-US" altLang="nl-NL" sz="8000" smtClean="0">
                <a:solidFill>
                  <a:srgbClr val="C0E474"/>
                </a:solidFill>
                <a:latin typeface="Arial" panose="020B0604020202020204" pitchFamily="34" charset="0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EDFF9A-8747-43F4-84B1-5C950A398E15}" type="datetimeFigureOut">
              <a:rPr lang="en-US"/>
              <a:pPr>
                <a:defRPr/>
              </a:pPr>
              <a:t>3/27/2019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1CE403-12B9-44D8-A725-820C7A12A2D0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961942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303658-DF75-4995-BB41-297B779A8196}" type="datetimeFigureOut">
              <a:rPr lang="en-US"/>
              <a:pPr>
                <a:defRPr/>
              </a:pPr>
              <a:t>3/27/2019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69976B-A02C-4CB7-984D-5CB317F438AF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904948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23"/>
          <p:cNvSpPr txBox="1">
            <a:spLocks noChangeArrowheads="1"/>
          </p:cNvSpPr>
          <p:nvPr/>
        </p:nvSpPr>
        <p:spPr bwMode="auto">
          <a:xfrm>
            <a:off x="482600" y="790575"/>
            <a:ext cx="4572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defRPr/>
            </a:pPr>
            <a:r>
              <a:rPr lang="en-US" altLang="nl-NL" sz="8000" smtClean="0">
                <a:solidFill>
                  <a:srgbClr val="C0E474"/>
                </a:solidFill>
                <a:latin typeface="Arial" panose="020B0604020202020204" pitchFamily="34" charset="0"/>
              </a:rPr>
              <a:t>“</a:t>
            </a:r>
          </a:p>
        </p:txBody>
      </p:sp>
      <p:sp>
        <p:nvSpPr>
          <p:cNvPr id="6" name="TextBox 24"/>
          <p:cNvSpPr txBox="1">
            <a:spLocks noChangeArrowheads="1"/>
          </p:cNvSpPr>
          <p:nvPr/>
        </p:nvSpPr>
        <p:spPr bwMode="auto">
          <a:xfrm>
            <a:off x="6748463" y="2886075"/>
            <a:ext cx="457200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defRPr/>
            </a:pPr>
            <a:r>
              <a:rPr lang="en-US" altLang="nl-NL" sz="8000" smtClean="0">
                <a:solidFill>
                  <a:srgbClr val="C0E474"/>
                </a:solidFill>
                <a:latin typeface="Arial" panose="020B0604020202020204" pitchFamily="34" charset="0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1B23E9-E790-4D94-9E72-B41E2F06D9D6}" type="datetimeFigureOut">
              <a:rPr lang="en-US"/>
              <a:pPr>
                <a:defRPr/>
              </a:pPr>
              <a:t>3/27/2019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8BE099-286A-4556-84AA-BE9A43BF1842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221190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06CF9D-E047-4B27-AE8A-CE2DCDB240E3}" type="datetimeFigureOut">
              <a:rPr lang="en-US"/>
              <a:pPr>
                <a:defRPr/>
              </a:pPr>
              <a:t>3/27/2019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FD6274-4C53-410A-8497-0CE110B4056D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69087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DA4BA0-FFAF-4DED-B8D3-20869FEECB65}" type="datetimeFigureOut">
              <a:rPr lang="en-US"/>
              <a:pPr>
                <a:defRPr/>
              </a:pPr>
              <a:t>3/27/2019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BA61A9-A364-45F6-B435-774F89CFD5B5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8196054"/>
      </p:ext>
    </p:extLst>
  </p:cSld>
  <p:clrMapOvr>
    <a:masterClrMapping/>
  </p:clrMapOvr>
  <p:transition>
    <p:zoom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775546-56B5-4810-8801-A32F64A9864E}" type="datetimeFigureOut">
              <a:rPr lang="en-US"/>
              <a:pPr>
                <a:defRPr/>
              </a:pPr>
              <a:t>3/27/2019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D3EEF9-9E1A-48BE-9062-8230129A9CDC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3371164"/>
      </p:ext>
    </p:extLst>
  </p:cSld>
  <p:clrMapOvr>
    <a:masterClrMapping/>
  </p:clrMapOvr>
  <p:transition>
    <p:zoom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083104-1947-4D2D-8F36-C1C6BE4F16D0}" type="datetimeFigureOut">
              <a:rPr lang="en-US"/>
              <a:pPr>
                <a:defRPr/>
              </a:pPr>
              <a:t>3/27/2019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FCFB09-3DF8-485C-9D0D-BC16C7E5B3C9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2719423"/>
      </p:ext>
    </p:extLst>
  </p:cSld>
  <p:clrMapOvr>
    <a:masterClrMapping/>
  </p:clrMapOvr>
  <p:transition>
    <p:zoom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311DDC-B8C4-4A06-BFC0-AEFE5327C5F5}" type="datetimeFigureOut">
              <a:rPr lang="en-US"/>
              <a:pPr>
                <a:defRPr/>
              </a:pPr>
              <a:t>3/27/2019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9C13A6-EB01-4C70-B68A-E0CCDA0DEFE2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8911133"/>
      </p:ext>
    </p:extLst>
  </p:cSld>
  <p:clrMapOvr>
    <a:masterClrMapping/>
  </p:clrMapOvr>
  <p:transition>
    <p:zoom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0AFDC3-E664-4BCD-B6BC-2A78479E7929}" type="datetimeFigureOut">
              <a:rPr lang="en-US"/>
              <a:pPr>
                <a:defRPr/>
              </a:pPr>
              <a:t>3/27/2019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80C34B-DE15-47D8-8EFF-A2C402B59EA4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1120074"/>
      </p:ext>
    </p:extLst>
  </p:cSld>
  <p:clrMapOvr>
    <a:masterClrMapping/>
  </p:clrMapOvr>
  <p:transition>
    <p:zoom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39906A-EDC8-4955-A58C-F70149AC415C}" type="datetimeFigureOut">
              <a:rPr lang="en-US"/>
              <a:pPr>
                <a:defRPr/>
              </a:pPr>
              <a:t>3/27/2019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548052-8811-48E8-8003-00F5D43A0177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6546009"/>
      </p:ext>
    </p:extLst>
  </p:cSld>
  <p:clrMapOvr>
    <a:masterClrMapping/>
  </p:clrMapOvr>
  <p:transition>
    <p:zoom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2DC084-5FFA-40DC-AA4E-FEEFABC5F2D3}" type="datetimeFigureOut">
              <a:rPr lang="en-US"/>
              <a:pPr>
                <a:defRPr/>
              </a:pPr>
              <a:t>3/27/2019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02599A-0A43-4759-8A90-87DBE9415743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4930693"/>
      </p:ext>
    </p:extLst>
  </p:cSld>
  <p:clrMapOvr>
    <a:masterClrMapping/>
  </p:clrMapOvr>
  <p:transition>
    <p:zoom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B65CC6-EA02-46A2-990F-014D218183FD}" type="datetimeFigureOut">
              <a:rPr lang="en-US"/>
              <a:pPr>
                <a:defRPr/>
              </a:pPr>
              <a:t>3/27/2019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6AAD12-E104-4924-90E5-EF4E6CC9948B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6594451"/>
      </p:ext>
    </p:extLst>
  </p:cSld>
  <p:clrMapOvr>
    <a:masterClrMapping/>
  </p:clrMapOvr>
  <p:transition>
    <p:zoom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148C9F-6486-4BC6-8CB7-285A276C8C03}" type="datetimeFigureOut">
              <a:rPr lang="en-US"/>
              <a:pPr>
                <a:defRPr/>
              </a:pPr>
              <a:t>3/27/2019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F877C5-92E4-4253-86FC-59118EC5E562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6985762"/>
      </p:ext>
    </p:extLst>
  </p:cSld>
  <p:clrMapOvr>
    <a:masterClrMapping/>
  </p:clrMapOvr>
  <p:transition>
    <p:zoom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rtlCol="0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nl-NL" noProof="0" smtClean="0"/>
              <a:t>Klik op het pictogram als u een afbeelding wilt toevoegen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16D048-A66D-4223-A10A-B1C15EB23C2B}" type="datetimeFigureOut">
              <a:rPr lang="en-US"/>
              <a:pPr>
                <a:defRPr/>
              </a:pPr>
              <a:t>3/27/2019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B05824-02F9-469B-9DCE-49872F1426BF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9326936"/>
      </p:ext>
    </p:extLst>
  </p:cSld>
  <p:clrMapOvr>
    <a:masterClrMapping/>
  </p:clrMapOvr>
  <p:transition>
    <p:zoom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16"/>
          <p:cNvGrpSpPr>
            <a:grpSpLocks/>
          </p:cNvGrpSpPr>
          <p:nvPr/>
        </p:nvGrpSpPr>
        <p:grpSpPr bwMode="auto">
          <a:xfrm>
            <a:off x="-7938" y="-7938"/>
            <a:ext cx="9169401" cy="6873876"/>
            <a:chOff x="-8467" y="-8468"/>
            <a:chExt cx="9169805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90"/>
              <a:ext cx="457221" cy="285317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497" y="4175239"/>
              <a:ext cx="4022902" cy="2683288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1932" y="-529"/>
              <a:ext cx="1219254" cy="6859057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113" y="-529"/>
              <a:ext cx="2270225" cy="686699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452" y="-8468"/>
              <a:ext cx="1947948" cy="6866996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8689" y="3919613"/>
              <a:ext cx="2513124" cy="2938915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180" y="-8468"/>
              <a:ext cx="2143219" cy="6866996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6112" y="-8468"/>
              <a:ext cx="857288" cy="6866996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027" y="-8468"/>
              <a:ext cx="1066847" cy="6866996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59564" y="4894488"/>
              <a:ext cx="1095423" cy="1964040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auto">
          <a:xfrm>
            <a:off x="609600" y="609600"/>
            <a:ext cx="6348413" cy="132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altLang="nl-NL" smtClean="0"/>
              <a:t>Klik om de stijl te bewerken</a:t>
            </a:r>
            <a:endParaRPr lang="en-US" altLang="nl-NL" smtClean="0"/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09600" y="2160588"/>
            <a:ext cx="6348413" cy="3881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altLang="nl-NL" smtClean="0"/>
              <a:t>Klik om de modelstijlen te bewerken</a:t>
            </a:r>
          </a:p>
          <a:p>
            <a:pPr lvl="1"/>
            <a:r>
              <a:rPr lang="nl-NL" altLang="nl-NL" smtClean="0"/>
              <a:t>Tweede niveau</a:t>
            </a:r>
          </a:p>
          <a:p>
            <a:pPr lvl="2"/>
            <a:r>
              <a:rPr lang="nl-NL" altLang="nl-NL" smtClean="0"/>
              <a:t>Derde niveau</a:t>
            </a:r>
          </a:p>
          <a:p>
            <a:pPr lvl="3"/>
            <a:r>
              <a:rPr lang="nl-NL" altLang="nl-NL" smtClean="0"/>
              <a:t>Vierde niveau</a:t>
            </a:r>
          </a:p>
          <a:p>
            <a:pPr lvl="4"/>
            <a:r>
              <a:rPr lang="nl-NL" altLang="nl-NL" smtClean="0"/>
              <a:t>Vijfde niveau</a:t>
            </a:r>
            <a:endParaRPr lang="en-US" altLang="nl-NL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438" y="6042025"/>
            <a:ext cx="6842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93090AE1-6E30-4375-BDCC-E02970D8E9C6}" type="datetimeFigureOut">
              <a:rPr lang="en-US"/>
              <a:pPr>
                <a:defRPr/>
              </a:pPr>
              <a:t>3/27/2019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600" y="6042025"/>
            <a:ext cx="4622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5250" y="6042025"/>
            <a:ext cx="51276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fld id="{79B75BBC-F24D-43BA-9ACE-987B803990AA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0" r:id="rId1"/>
    <p:sldLayoutId id="2147483737" r:id="rId2"/>
    <p:sldLayoutId id="2147483738" r:id="rId3"/>
    <p:sldLayoutId id="2147483739" r:id="rId4"/>
    <p:sldLayoutId id="2147483740" r:id="rId5"/>
    <p:sldLayoutId id="2147483741" r:id="rId6"/>
    <p:sldLayoutId id="2147483742" r:id="rId7"/>
    <p:sldLayoutId id="2147483743" r:id="rId8"/>
    <p:sldLayoutId id="2147483744" r:id="rId9"/>
    <p:sldLayoutId id="2147483745" r:id="rId10"/>
    <p:sldLayoutId id="2147483751" r:id="rId11"/>
    <p:sldLayoutId id="2147483746" r:id="rId12"/>
    <p:sldLayoutId id="2147483752" r:id="rId13"/>
    <p:sldLayoutId id="2147483747" r:id="rId14"/>
    <p:sldLayoutId id="2147483748" r:id="rId15"/>
    <p:sldLayoutId id="2147483749" r:id="rId16"/>
  </p:sldLayoutIdLst>
  <p:transition>
    <p:zoom/>
  </p:transition>
  <p:timing>
    <p:tnLst>
      <p:par>
        <p:cTn id="1" dur="indefinite" restart="never" nodeType="tmRoot"/>
      </p:par>
    </p:tnLst>
  </p:timing>
  <p:txStyles>
    <p:titleStyle>
      <a:lvl1pPr algn="l" defTabSz="457200" rtl="0" eaLnBrk="0" fontAlgn="base" hangingPunct="0">
        <a:spcBef>
          <a:spcPct val="0"/>
        </a:spcBef>
        <a:spcAft>
          <a:spcPct val="0"/>
        </a:spcAft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algn="l" defTabSz="457200" rtl="0" eaLnBrk="0" fontAlgn="base" hangingPunct="0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Trebuchet MS" panose="020B0603020202020204" pitchFamily="34" charset="0"/>
        </a:defRPr>
      </a:lvl2pPr>
      <a:lvl3pPr algn="l" defTabSz="457200" rtl="0" eaLnBrk="0" fontAlgn="base" hangingPunct="0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Trebuchet MS" panose="020B0603020202020204" pitchFamily="34" charset="0"/>
        </a:defRPr>
      </a:lvl3pPr>
      <a:lvl4pPr algn="l" defTabSz="457200" rtl="0" eaLnBrk="0" fontAlgn="base" hangingPunct="0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Trebuchet MS" panose="020B0603020202020204" pitchFamily="34" charset="0"/>
        </a:defRPr>
      </a:lvl4pPr>
      <a:lvl5pPr algn="l" defTabSz="457200" rtl="0" eaLnBrk="0" fontAlgn="base" hangingPunct="0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Trebuchet MS" panose="020B0603020202020204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0" fontAlgn="base" hangingPunct="0">
        <a:spcBef>
          <a:spcPts val="1000"/>
        </a:spcBef>
        <a:spcAft>
          <a:spcPct val="0"/>
        </a:spcAft>
        <a:buClr>
          <a:schemeClr val="accent1"/>
        </a:buClr>
        <a:buSzPct val="80000"/>
        <a:buFont typeface="Wingdings 3" panose="05040102010807070707" pitchFamily="18" charset="2"/>
        <a:buChar char=""/>
        <a:defRPr kern="1200">
          <a:solidFill>
            <a:srgbClr val="404040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ts val="1000"/>
        </a:spcBef>
        <a:spcAft>
          <a:spcPct val="0"/>
        </a:spcAft>
        <a:buClr>
          <a:schemeClr val="accent1"/>
        </a:buClr>
        <a:buSzPct val="80000"/>
        <a:buFont typeface="Wingdings 3" panose="05040102010807070707" pitchFamily="18" charset="2"/>
        <a:buChar char=""/>
        <a:defRPr sz="1600" kern="1200">
          <a:solidFill>
            <a:srgbClr val="404040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ts val="1000"/>
        </a:spcBef>
        <a:spcAft>
          <a:spcPct val="0"/>
        </a:spcAft>
        <a:buClr>
          <a:schemeClr val="accent1"/>
        </a:buClr>
        <a:buSzPct val="80000"/>
        <a:buFont typeface="Wingdings 3" panose="05040102010807070707" pitchFamily="18" charset="2"/>
        <a:buChar char=""/>
        <a:defRPr sz="1400" kern="1200">
          <a:solidFill>
            <a:srgbClr val="404040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ts val="1000"/>
        </a:spcBef>
        <a:spcAft>
          <a:spcPct val="0"/>
        </a:spcAft>
        <a:buClr>
          <a:schemeClr val="accent1"/>
        </a:buClr>
        <a:buSzPct val="80000"/>
        <a:buFont typeface="Wingdings 3" panose="05040102010807070707" pitchFamily="18" charset="2"/>
        <a:buChar char=""/>
        <a:defRPr sz="1200" kern="1200">
          <a:solidFill>
            <a:srgbClr val="404040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ts val="1000"/>
        </a:spcBef>
        <a:spcAft>
          <a:spcPct val="0"/>
        </a:spcAft>
        <a:buClr>
          <a:schemeClr val="accent1"/>
        </a:buClr>
        <a:buSzPct val="80000"/>
        <a:buFont typeface="Wingdings 3" panose="05040102010807070707" pitchFamily="18" charset="2"/>
        <a:buChar char=""/>
        <a:defRPr sz="1200" kern="1200">
          <a:solidFill>
            <a:srgbClr val="404040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7" Type="http://schemas.openxmlformats.org/officeDocument/2006/relationships/image" Target="../media/image13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http/www.foodlog.nl/scaler/scaler.php?src=http://www.foodlog.nl/images/uploads/skippy.jpg&amp;w=320" TargetMode="Externa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http://www.vealpromotion.nl/images/kalfsvlees/afbeelding_riplappen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nl-NL" dirty="0" smtClean="0">
                <a:solidFill>
                  <a:schemeClr val="tx1"/>
                </a:solidFill>
              </a:rPr>
              <a:t>VLEESPRODUCTIE</a:t>
            </a:r>
            <a:br>
              <a:rPr lang="nl-NL" dirty="0" smtClean="0">
                <a:solidFill>
                  <a:schemeClr val="tx1"/>
                </a:solidFill>
              </a:rPr>
            </a:br>
            <a:r>
              <a:rPr lang="nl-NL" dirty="0">
                <a:solidFill>
                  <a:schemeClr val="tx1"/>
                </a:solidFill>
              </a:rPr>
              <a:t>	</a:t>
            </a:r>
            <a:r>
              <a:rPr lang="nl-NL" dirty="0" smtClean="0">
                <a:solidFill>
                  <a:schemeClr val="tx1"/>
                </a:solidFill>
              </a:rPr>
              <a:t>		in </a:t>
            </a:r>
            <a:br>
              <a:rPr lang="nl-NL" dirty="0" smtClean="0">
                <a:solidFill>
                  <a:schemeClr val="tx1"/>
                </a:solidFill>
              </a:rPr>
            </a:br>
            <a:r>
              <a:rPr lang="nl-NL" dirty="0" smtClean="0">
                <a:solidFill>
                  <a:schemeClr val="tx1"/>
                </a:solidFill>
              </a:rPr>
              <a:t>NEDERLAND</a:t>
            </a:r>
            <a:endParaRPr lang="nl-NL" dirty="0">
              <a:solidFill>
                <a:schemeClr val="tx1"/>
              </a:solidFill>
            </a:endParaRPr>
          </a:p>
        </p:txBody>
      </p:sp>
      <p:pic>
        <p:nvPicPr>
          <p:cNvPr id="7171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900113" y="2149475"/>
            <a:ext cx="6286500" cy="4697413"/>
          </a:xfrm>
        </p:spPr>
      </p:pic>
    </p:spTree>
  </p:cSld>
  <p:clrMapOvr>
    <a:masterClrMapping/>
  </p:clrMapOvr>
  <p:transition>
    <p:zoom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nl-NL" altLang="nl-NL" smtClean="0"/>
          </a:p>
        </p:txBody>
      </p:sp>
      <p:sp>
        <p:nvSpPr>
          <p:cNvPr id="2048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nl-NL" altLang="nl-NL" smtClean="0"/>
          </a:p>
        </p:txBody>
      </p:sp>
      <p:pic>
        <p:nvPicPr>
          <p:cNvPr id="20484" name="Picture 2" descr="http://www.benvanderwalle.nl/BvdW_Witvlees_bestanden/image00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85750" y="0"/>
            <a:ext cx="3929063" cy="3857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5" name="Picture 4" descr="http://www.agd.nl/upload/2416152_661_1214207126133-21-06Kalverstal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43313" y="2286000"/>
            <a:ext cx="5786437" cy="3857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6" name="Picture 6" descr="http://www.verveka.nl/pictures/kalfdrinken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429000"/>
            <a:ext cx="3643313" cy="2732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7" name="Picture 8" descr="http://www.wegwijzervleeswereld.nl/logos/peters_farm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4750" y="0"/>
            <a:ext cx="2143125" cy="2293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8" name="Picture 10" descr="Bekijk de afbeelding op ware grootte">
            <a:hlinkClick r:id="rId6"/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25" y="0"/>
            <a:ext cx="2771775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http://www.dapthewi.nl/cms/mdi/66EF6933-3048-75D3-EE8379EA4060A235.jpg"/>
          <p:cNvPicPr>
            <a:picLocks noChangeAspect="1" noChangeArrowheads="1"/>
          </p:cNvPicPr>
          <p:nvPr/>
        </p:nvPicPr>
        <p:blipFill>
          <a:blip r:embed="rId2">
            <a:lum bright="76000" contrast="-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143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07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 altLang="nl-NL" smtClean="0"/>
              <a:t>Rose kalveren</a:t>
            </a:r>
            <a:br>
              <a:rPr lang="nl-NL" altLang="nl-NL" smtClean="0"/>
            </a:br>
            <a:endParaRPr lang="nl-NL" altLang="nl-NL" smtClean="0"/>
          </a:p>
        </p:txBody>
      </p:sp>
      <p:sp>
        <p:nvSpPr>
          <p:cNvPr id="21508" name="Tijdelijke aanduiding voor inhoud 2"/>
          <p:cNvSpPr>
            <a:spLocks noGrp="1"/>
          </p:cNvSpPr>
          <p:nvPr>
            <p:ph idx="1"/>
          </p:nvPr>
        </p:nvSpPr>
        <p:spPr>
          <a:xfrm>
            <a:off x="785813" y="857250"/>
            <a:ext cx="7772400" cy="4800600"/>
          </a:xfrm>
        </p:spPr>
        <p:txBody>
          <a:bodyPr/>
          <a:lstStyle/>
          <a:p>
            <a:pPr eaLnBrk="1" hangingPunct="1">
              <a:buFontTx/>
              <a:buNone/>
            </a:pPr>
            <a:endParaRPr lang="nl-NL" altLang="nl-NL" sz="2400" smtClean="0"/>
          </a:p>
          <a:p>
            <a:pPr eaLnBrk="1" hangingPunct="1">
              <a:buFontTx/>
              <a:buNone/>
            </a:pPr>
            <a:endParaRPr lang="nl-NL" altLang="nl-NL" sz="2400" smtClean="0"/>
          </a:p>
          <a:p>
            <a:pPr eaLnBrk="1" hangingPunct="1">
              <a:buFontTx/>
              <a:buNone/>
            </a:pPr>
            <a:r>
              <a:rPr lang="nl-NL" altLang="nl-NL" sz="2400" smtClean="0"/>
              <a:t>0-6 /10 maanden	Jong / oud</a:t>
            </a:r>
          </a:p>
          <a:p>
            <a:pPr eaLnBrk="1" hangingPunct="1">
              <a:buFontTx/>
              <a:buNone/>
            </a:pPr>
            <a:r>
              <a:rPr lang="nl-NL" altLang="nl-NL" sz="2400" smtClean="0"/>
              <a:t>0-2 maanden 	Melkpoeder</a:t>
            </a:r>
          </a:p>
          <a:p>
            <a:pPr eaLnBrk="1" hangingPunct="1">
              <a:buFontTx/>
              <a:buNone/>
            </a:pPr>
            <a:r>
              <a:rPr lang="nl-NL" altLang="nl-NL" sz="2400" smtClean="0"/>
              <a:t>2-10 maanden	Mais, bijproduct en krachtvoer</a:t>
            </a:r>
          </a:p>
          <a:p>
            <a:pPr eaLnBrk="1" hangingPunct="1">
              <a:buFontTx/>
              <a:buNone/>
            </a:pPr>
            <a:r>
              <a:rPr lang="nl-NL" altLang="nl-NL" sz="2400" smtClean="0"/>
              <a:t>Hokken met 6 kalveren per hok</a:t>
            </a:r>
          </a:p>
          <a:p>
            <a:pPr eaLnBrk="1" hangingPunct="1">
              <a:buFontTx/>
              <a:buNone/>
            </a:pPr>
            <a:endParaRPr lang="nl-NL" altLang="nl-NL" sz="2400" smtClean="0"/>
          </a:p>
          <a:p>
            <a:pPr eaLnBrk="1" hangingPunct="1">
              <a:buFontTx/>
              <a:buNone/>
            </a:pPr>
            <a:endParaRPr lang="nl-NL" altLang="nl-NL" sz="2400" smtClean="0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nl-NL" altLang="nl-NL" smtClean="0"/>
          </a:p>
        </p:txBody>
      </p:sp>
      <p:sp>
        <p:nvSpPr>
          <p:cNvPr id="22531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nl-NL" altLang="nl-NL" smtClean="0"/>
          </a:p>
        </p:txBody>
      </p:sp>
      <p:pic>
        <p:nvPicPr>
          <p:cNvPr id="22532" name="Picture 4" descr="http://www.bolder-veevoederfabriek.nl/kalf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47700" y="0"/>
            <a:ext cx="9791700" cy="6143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nl-NL" altLang="nl-NL" smtClean="0"/>
          </a:p>
        </p:txBody>
      </p:sp>
      <p:sp>
        <p:nvSpPr>
          <p:cNvPr id="23555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nl-NL" altLang="nl-NL" smtClean="0"/>
          </a:p>
        </p:txBody>
      </p:sp>
      <p:pic>
        <p:nvPicPr>
          <p:cNvPr id="23556" name="Picture 2" descr="http://www.hendrix-utd.nl/images/stories/vleesvee/greenline_beef_twe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26538" cy="6183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http://www.boschend.nl/boschend/kudde.jpg"/>
          <p:cNvPicPr>
            <a:picLocks noChangeAspect="1" noChangeArrowheads="1"/>
          </p:cNvPicPr>
          <p:nvPr/>
        </p:nvPicPr>
        <p:blipFill>
          <a:blip r:embed="rId2">
            <a:lum bright="46000" contrast="3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742950"/>
            <a:ext cx="9144000" cy="688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579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 altLang="nl-NL" smtClean="0"/>
              <a:t>Zoogkoeien</a:t>
            </a:r>
          </a:p>
        </p:txBody>
      </p:sp>
      <p:sp>
        <p:nvSpPr>
          <p:cNvPr id="26628" name="Tijdelijke aanduiding voor inhoud 2"/>
          <p:cNvSpPr>
            <a:spLocks noGrp="1"/>
          </p:cNvSpPr>
          <p:nvPr>
            <p:ph idx="1"/>
          </p:nvPr>
        </p:nvSpPr>
        <p:spPr/>
        <p:txBody>
          <a:bodyPr rtlCol="0">
            <a:normAutofit fontScale="92500" lnSpcReduction="10000"/>
          </a:bodyPr>
          <a:lstStyle/>
          <a:p>
            <a:pPr eaLnBrk="1" fontAlgn="auto" hangingPunct="1">
              <a:spcAft>
                <a:spcPts val="0"/>
              </a:spcAft>
              <a:buFont typeface="Wingdings 3" charset="2"/>
              <a:buChar char=""/>
              <a:defRPr/>
            </a:pPr>
            <a:r>
              <a:rPr lang="nl-NL" altLang="nl-NL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90.000 koeien</a:t>
            </a:r>
          </a:p>
          <a:p>
            <a:pPr eaLnBrk="1" fontAlgn="auto" hangingPunct="1">
              <a:spcAft>
                <a:spcPts val="0"/>
              </a:spcAft>
              <a:buFont typeface="Wingdings 3" charset="2"/>
              <a:buChar char=""/>
              <a:defRPr/>
            </a:pPr>
            <a:r>
              <a:rPr lang="nl-NL" altLang="nl-NL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Weinig traditie, sinds 1985</a:t>
            </a:r>
          </a:p>
          <a:p>
            <a:pPr eaLnBrk="1" fontAlgn="auto" hangingPunct="1">
              <a:spcAft>
                <a:spcPts val="0"/>
              </a:spcAft>
              <a:buFont typeface="Wingdings 3" charset="2"/>
              <a:buChar char=""/>
              <a:defRPr/>
            </a:pPr>
            <a:r>
              <a:rPr lang="nl-NL" altLang="nl-NL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Buitenlandse rassen BWB, Lim, Blond, </a:t>
            </a:r>
            <a:r>
              <a:rPr lang="nl-NL" altLang="nl-NL" sz="24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Char</a:t>
            </a:r>
            <a:r>
              <a:rPr lang="nl-NL" altLang="nl-NL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nl-NL" altLang="nl-NL" sz="24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Pie</a:t>
            </a:r>
            <a:endParaRPr lang="nl-NL" altLang="nl-NL" sz="24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eaLnBrk="1" fontAlgn="auto" hangingPunct="1">
              <a:spcAft>
                <a:spcPts val="0"/>
              </a:spcAft>
              <a:buFont typeface="Wingdings 3" charset="2"/>
              <a:buChar char=""/>
              <a:defRPr/>
            </a:pPr>
            <a:r>
              <a:rPr lang="nl-NL" altLang="nl-NL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Vaak ex melkveehouders</a:t>
            </a:r>
          </a:p>
          <a:p>
            <a:pPr eaLnBrk="1" fontAlgn="auto" hangingPunct="1">
              <a:spcAft>
                <a:spcPts val="0"/>
              </a:spcAft>
              <a:buFont typeface="Wingdings 3" charset="2"/>
              <a:buChar char=""/>
              <a:defRPr/>
            </a:pPr>
            <a:r>
              <a:rPr lang="nl-NL" altLang="nl-NL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Vaak in combinatie met natuurbeheer</a:t>
            </a:r>
          </a:p>
          <a:p>
            <a:pPr eaLnBrk="1" fontAlgn="auto" hangingPunct="1">
              <a:spcAft>
                <a:spcPts val="0"/>
              </a:spcAft>
              <a:buFont typeface="Wingdings 3" charset="2"/>
              <a:buChar char=""/>
              <a:defRPr/>
            </a:pPr>
            <a:r>
              <a:rPr lang="nl-NL" altLang="nl-NL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Extensief</a:t>
            </a:r>
          </a:p>
          <a:p>
            <a:pPr eaLnBrk="1" fontAlgn="auto" hangingPunct="1">
              <a:spcAft>
                <a:spcPts val="0"/>
              </a:spcAft>
              <a:buFont typeface="Wingdings 3" charset="2"/>
              <a:buChar char=""/>
              <a:defRPr/>
            </a:pPr>
            <a:r>
              <a:rPr lang="nl-NL" altLang="nl-NL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Eerst zelf vet zijn!</a:t>
            </a:r>
          </a:p>
          <a:p>
            <a:pPr eaLnBrk="1" fontAlgn="auto" hangingPunct="1">
              <a:spcAft>
                <a:spcPts val="0"/>
              </a:spcAft>
              <a:buFont typeface="Wingdings 3" charset="2"/>
              <a:buChar char=""/>
              <a:defRPr/>
            </a:pPr>
            <a:r>
              <a:rPr lang="nl-NL" altLang="nl-NL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Kapitaal intensief</a:t>
            </a:r>
          </a:p>
          <a:p>
            <a:pPr eaLnBrk="1" fontAlgn="auto" hangingPunct="1">
              <a:spcAft>
                <a:spcPts val="0"/>
              </a:spcAft>
              <a:buFont typeface="Wingdings 3" charset="2"/>
              <a:buChar char=""/>
              <a:defRPr/>
            </a:pPr>
            <a:endParaRPr lang="nl-NL" altLang="nl-NL" sz="24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http://www.kaamsie.nl/fotos/mest.jpg"/>
          <p:cNvPicPr>
            <a:picLocks noChangeAspect="1" noChangeArrowheads="1"/>
          </p:cNvPicPr>
          <p:nvPr/>
        </p:nvPicPr>
        <p:blipFill>
          <a:blip r:embed="rId2">
            <a:lum bright="36000" contrast="-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714375"/>
            <a:ext cx="9067800" cy="6800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603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 altLang="nl-NL" smtClean="0"/>
              <a:t>Roodvlees</a:t>
            </a:r>
          </a:p>
        </p:txBody>
      </p:sp>
      <p:sp>
        <p:nvSpPr>
          <p:cNvPr id="25604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nl-NL" altLang="nl-NL" sz="2400" smtClean="0"/>
              <a:t>100.000 stieren</a:t>
            </a:r>
          </a:p>
          <a:p>
            <a:pPr eaLnBrk="1" hangingPunct="1">
              <a:buFontTx/>
              <a:buNone/>
            </a:pPr>
            <a:r>
              <a:rPr lang="nl-NL" altLang="nl-NL" sz="2400" smtClean="0"/>
              <a:t>Buitenlandse stieren</a:t>
            </a:r>
          </a:p>
          <a:p>
            <a:pPr eaLnBrk="1" hangingPunct="1">
              <a:buFontTx/>
              <a:buNone/>
            </a:pPr>
            <a:r>
              <a:rPr lang="nl-NL" altLang="nl-NL" sz="2400" smtClean="0"/>
              <a:t>Input is een broutard</a:t>
            </a:r>
          </a:p>
          <a:p>
            <a:pPr eaLnBrk="1" hangingPunct="1">
              <a:buFontTx/>
              <a:buNone/>
            </a:pPr>
            <a:r>
              <a:rPr lang="nl-NL" altLang="nl-NL" sz="2400" smtClean="0"/>
              <a:t>Hoge kwaliteit</a:t>
            </a: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 altLang="nl-NL" smtClean="0"/>
              <a:t>Rassen</a:t>
            </a:r>
          </a:p>
        </p:txBody>
      </p:sp>
      <p:grpSp>
        <p:nvGrpSpPr>
          <p:cNvPr id="26627" name="Group 24"/>
          <p:cNvGrpSpPr>
            <a:grpSpLocks noGrp="1"/>
          </p:cNvGrpSpPr>
          <p:nvPr/>
        </p:nvGrpSpPr>
        <p:grpSpPr bwMode="auto">
          <a:xfrm>
            <a:off x="685800" y="1295400"/>
            <a:ext cx="7858125" cy="4832350"/>
            <a:chOff x="816" y="384"/>
            <a:chExt cx="4028" cy="3962"/>
          </a:xfrm>
        </p:grpSpPr>
        <p:sp>
          <p:nvSpPr>
            <p:cNvPr id="26628" name="AutoShape 2"/>
            <p:cNvSpPr>
              <a:spLocks/>
            </p:cNvSpPr>
            <p:nvPr/>
          </p:nvSpPr>
          <p:spPr bwMode="auto">
            <a:xfrm>
              <a:off x="816" y="480"/>
              <a:ext cx="1296" cy="3600"/>
            </a:xfrm>
            <a:prstGeom prst="leftBrace">
              <a:avLst>
                <a:gd name="adj1" fmla="val 23148"/>
                <a:gd name="adj2" fmla="val 50000"/>
              </a:avLst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ts val="1000"/>
                </a:spcBef>
                <a:buClr>
                  <a:schemeClr val="accent1"/>
                </a:buClr>
                <a:buSzPct val="80000"/>
                <a:buFont typeface="Wingdings 3" panose="05040102010807070707" pitchFamily="18" charset="2"/>
                <a:buChar char=""/>
                <a:defRPr>
                  <a:solidFill>
                    <a:srgbClr val="404040"/>
                  </a:solidFill>
                  <a:latin typeface="Trebuchet MS" panose="020B0603020202020204" pitchFamily="34" charset="0"/>
                </a:defRPr>
              </a:lvl1pPr>
              <a:lvl2pPr marL="742950" indent="-285750">
                <a:spcBef>
                  <a:spcPts val="1000"/>
                </a:spcBef>
                <a:buClr>
                  <a:schemeClr val="accent1"/>
                </a:buClr>
                <a:buSzPct val="80000"/>
                <a:buFont typeface="Wingdings 3" panose="05040102010807070707" pitchFamily="18" charset="2"/>
                <a:buChar char=""/>
                <a:defRPr sz="1600">
                  <a:solidFill>
                    <a:srgbClr val="404040"/>
                  </a:solidFill>
                  <a:latin typeface="Trebuchet MS" panose="020B0603020202020204" pitchFamily="34" charset="0"/>
                </a:defRPr>
              </a:lvl2pPr>
              <a:lvl3pPr marL="1143000" indent="-228600">
                <a:spcBef>
                  <a:spcPts val="1000"/>
                </a:spcBef>
                <a:buClr>
                  <a:schemeClr val="accent1"/>
                </a:buClr>
                <a:buSzPct val="80000"/>
                <a:buFont typeface="Wingdings 3" panose="05040102010807070707" pitchFamily="18" charset="2"/>
                <a:buChar char=""/>
                <a:defRPr sz="1400">
                  <a:solidFill>
                    <a:srgbClr val="404040"/>
                  </a:solidFill>
                  <a:latin typeface="Trebuchet MS" panose="020B0603020202020204" pitchFamily="34" charset="0"/>
                </a:defRPr>
              </a:lvl3pPr>
              <a:lvl4pPr marL="1600200" indent="-228600">
                <a:spcBef>
                  <a:spcPts val="1000"/>
                </a:spcBef>
                <a:buClr>
                  <a:schemeClr val="accent1"/>
                </a:buClr>
                <a:buSzPct val="80000"/>
                <a:buFont typeface="Wingdings 3" panose="05040102010807070707" pitchFamily="18" charset="2"/>
                <a:buChar char=""/>
                <a:defRPr sz="1200">
                  <a:solidFill>
                    <a:srgbClr val="404040"/>
                  </a:solidFill>
                  <a:latin typeface="Trebuchet MS" panose="020B0603020202020204" pitchFamily="34" charset="0"/>
                </a:defRPr>
              </a:lvl4pPr>
              <a:lvl5pPr marL="2057400" indent="-228600">
                <a:spcBef>
                  <a:spcPts val="1000"/>
                </a:spcBef>
                <a:buClr>
                  <a:schemeClr val="accent1"/>
                </a:buClr>
                <a:buSzPct val="80000"/>
                <a:buFont typeface="Wingdings 3" panose="05040102010807070707" pitchFamily="18" charset="2"/>
                <a:buChar char=""/>
                <a:defRPr sz="1200">
                  <a:solidFill>
                    <a:srgbClr val="404040"/>
                  </a:solidFill>
                  <a:latin typeface="Trebuchet MS" panose="020B0603020202020204" pitchFamily="34" charset="0"/>
                </a:defRPr>
              </a:lvl5pPr>
              <a:lvl6pPr marL="2514600" indent="-228600" eaLnBrk="0" fontAlgn="base" hangingPunct="0">
                <a:spcBef>
                  <a:spcPts val="1000"/>
                </a:spcBef>
                <a:spcAft>
                  <a:spcPct val="0"/>
                </a:spcAft>
                <a:buClr>
                  <a:schemeClr val="accent1"/>
                </a:buClr>
                <a:buSzPct val="80000"/>
                <a:buFont typeface="Wingdings 3" panose="05040102010807070707" pitchFamily="18" charset="2"/>
                <a:buChar char=""/>
                <a:defRPr sz="1200">
                  <a:solidFill>
                    <a:srgbClr val="404040"/>
                  </a:solidFill>
                  <a:latin typeface="Trebuchet MS" panose="020B0603020202020204" pitchFamily="34" charset="0"/>
                </a:defRPr>
              </a:lvl6pPr>
              <a:lvl7pPr marL="2971800" indent="-228600" eaLnBrk="0" fontAlgn="base" hangingPunct="0">
                <a:spcBef>
                  <a:spcPts val="1000"/>
                </a:spcBef>
                <a:spcAft>
                  <a:spcPct val="0"/>
                </a:spcAft>
                <a:buClr>
                  <a:schemeClr val="accent1"/>
                </a:buClr>
                <a:buSzPct val="80000"/>
                <a:buFont typeface="Wingdings 3" panose="05040102010807070707" pitchFamily="18" charset="2"/>
                <a:buChar char=""/>
                <a:defRPr sz="1200">
                  <a:solidFill>
                    <a:srgbClr val="404040"/>
                  </a:solidFill>
                  <a:latin typeface="Trebuchet MS" panose="020B0603020202020204" pitchFamily="34" charset="0"/>
                </a:defRPr>
              </a:lvl7pPr>
              <a:lvl8pPr marL="3429000" indent="-228600" eaLnBrk="0" fontAlgn="base" hangingPunct="0">
                <a:spcBef>
                  <a:spcPts val="1000"/>
                </a:spcBef>
                <a:spcAft>
                  <a:spcPct val="0"/>
                </a:spcAft>
                <a:buClr>
                  <a:schemeClr val="accent1"/>
                </a:buClr>
                <a:buSzPct val="80000"/>
                <a:buFont typeface="Wingdings 3" panose="05040102010807070707" pitchFamily="18" charset="2"/>
                <a:buChar char=""/>
                <a:defRPr sz="1200">
                  <a:solidFill>
                    <a:srgbClr val="404040"/>
                  </a:solidFill>
                  <a:latin typeface="Trebuchet MS" panose="020B0603020202020204" pitchFamily="34" charset="0"/>
                </a:defRPr>
              </a:lvl8pPr>
              <a:lvl9pPr marL="3886200" indent="-228600" eaLnBrk="0" fontAlgn="base" hangingPunct="0">
                <a:spcBef>
                  <a:spcPts val="1000"/>
                </a:spcBef>
                <a:spcAft>
                  <a:spcPct val="0"/>
                </a:spcAft>
                <a:buClr>
                  <a:schemeClr val="accent1"/>
                </a:buClr>
                <a:buSzPct val="80000"/>
                <a:buFont typeface="Wingdings 3" panose="05040102010807070707" pitchFamily="18" charset="2"/>
                <a:buChar char=""/>
                <a:defRPr sz="1200">
                  <a:solidFill>
                    <a:srgbClr val="404040"/>
                  </a:solidFill>
                  <a:latin typeface="Trebuchet MS" panose="020B060302020202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nl-NL" altLang="nl-NL">
                <a:solidFill>
                  <a:schemeClr val="tx1"/>
                </a:solidFill>
                <a:latin typeface="Verdana" panose="020B0604030504040204" pitchFamily="34" charset="0"/>
              </a:endParaRPr>
            </a:p>
          </p:txBody>
        </p:sp>
        <p:sp>
          <p:nvSpPr>
            <p:cNvPr id="26629" name="Text Box 6"/>
            <p:cNvSpPr txBox="1">
              <a:spLocks noChangeArrowheads="1"/>
            </p:cNvSpPr>
            <p:nvPr/>
          </p:nvSpPr>
          <p:spPr bwMode="auto">
            <a:xfrm>
              <a:off x="2112" y="384"/>
              <a:ext cx="768" cy="8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ts val="1000"/>
                </a:spcBef>
                <a:buClr>
                  <a:schemeClr val="accent1"/>
                </a:buClr>
                <a:buSzPct val="80000"/>
                <a:buFont typeface="Wingdings 3" panose="05040102010807070707" pitchFamily="18" charset="2"/>
                <a:buChar char=""/>
                <a:defRPr>
                  <a:solidFill>
                    <a:srgbClr val="404040"/>
                  </a:solidFill>
                  <a:latin typeface="Trebuchet MS" panose="020B0603020202020204" pitchFamily="34" charset="0"/>
                </a:defRPr>
              </a:lvl1pPr>
              <a:lvl2pPr marL="742950" indent="-285750">
                <a:spcBef>
                  <a:spcPts val="1000"/>
                </a:spcBef>
                <a:buClr>
                  <a:schemeClr val="accent1"/>
                </a:buClr>
                <a:buSzPct val="80000"/>
                <a:buFont typeface="Wingdings 3" panose="05040102010807070707" pitchFamily="18" charset="2"/>
                <a:buChar char=""/>
                <a:defRPr sz="1600">
                  <a:solidFill>
                    <a:srgbClr val="404040"/>
                  </a:solidFill>
                  <a:latin typeface="Trebuchet MS" panose="020B0603020202020204" pitchFamily="34" charset="0"/>
                </a:defRPr>
              </a:lvl2pPr>
              <a:lvl3pPr marL="1143000" indent="-228600">
                <a:spcBef>
                  <a:spcPts val="1000"/>
                </a:spcBef>
                <a:buClr>
                  <a:schemeClr val="accent1"/>
                </a:buClr>
                <a:buSzPct val="80000"/>
                <a:buFont typeface="Wingdings 3" panose="05040102010807070707" pitchFamily="18" charset="2"/>
                <a:buChar char=""/>
                <a:defRPr sz="1400">
                  <a:solidFill>
                    <a:srgbClr val="404040"/>
                  </a:solidFill>
                  <a:latin typeface="Trebuchet MS" panose="020B0603020202020204" pitchFamily="34" charset="0"/>
                </a:defRPr>
              </a:lvl3pPr>
              <a:lvl4pPr marL="1600200" indent="-228600">
                <a:spcBef>
                  <a:spcPts val="1000"/>
                </a:spcBef>
                <a:buClr>
                  <a:schemeClr val="accent1"/>
                </a:buClr>
                <a:buSzPct val="80000"/>
                <a:buFont typeface="Wingdings 3" panose="05040102010807070707" pitchFamily="18" charset="2"/>
                <a:buChar char=""/>
                <a:defRPr sz="1200">
                  <a:solidFill>
                    <a:srgbClr val="404040"/>
                  </a:solidFill>
                  <a:latin typeface="Trebuchet MS" panose="020B0603020202020204" pitchFamily="34" charset="0"/>
                </a:defRPr>
              </a:lvl4pPr>
              <a:lvl5pPr marL="2057400" indent="-228600">
                <a:spcBef>
                  <a:spcPts val="1000"/>
                </a:spcBef>
                <a:buClr>
                  <a:schemeClr val="accent1"/>
                </a:buClr>
                <a:buSzPct val="80000"/>
                <a:buFont typeface="Wingdings 3" panose="05040102010807070707" pitchFamily="18" charset="2"/>
                <a:buChar char=""/>
                <a:defRPr sz="1200">
                  <a:solidFill>
                    <a:srgbClr val="404040"/>
                  </a:solidFill>
                  <a:latin typeface="Trebuchet MS" panose="020B0603020202020204" pitchFamily="34" charset="0"/>
                </a:defRPr>
              </a:lvl5pPr>
              <a:lvl6pPr marL="2514600" indent="-228600" eaLnBrk="0" fontAlgn="base" hangingPunct="0">
                <a:spcBef>
                  <a:spcPts val="1000"/>
                </a:spcBef>
                <a:spcAft>
                  <a:spcPct val="0"/>
                </a:spcAft>
                <a:buClr>
                  <a:schemeClr val="accent1"/>
                </a:buClr>
                <a:buSzPct val="80000"/>
                <a:buFont typeface="Wingdings 3" panose="05040102010807070707" pitchFamily="18" charset="2"/>
                <a:buChar char=""/>
                <a:defRPr sz="1200">
                  <a:solidFill>
                    <a:srgbClr val="404040"/>
                  </a:solidFill>
                  <a:latin typeface="Trebuchet MS" panose="020B0603020202020204" pitchFamily="34" charset="0"/>
                </a:defRPr>
              </a:lvl6pPr>
              <a:lvl7pPr marL="2971800" indent="-228600" eaLnBrk="0" fontAlgn="base" hangingPunct="0">
                <a:spcBef>
                  <a:spcPts val="1000"/>
                </a:spcBef>
                <a:spcAft>
                  <a:spcPct val="0"/>
                </a:spcAft>
                <a:buClr>
                  <a:schemeClr val="accent1"/>
                </a:buClr>
                <a:buSzPct val="80000"/>
                <a:buFont typeface="Wingdings 3" panose="05040102010807070707" pitchFamily="18" charset="2"/>
                <a:buChar char=""/>
                <a:defRPr sz="1200">
                  <a:solidFill>
                    <a:srgbClr val="404040"/>
                  </a:solidFill>
                  <a:latin typeface="Trebuchet MS" panose="020B0603020202020204" pitchFamily="34" charset="0"/>
                </a:defRPr>
              </a:lvl7pPr>
              <a:lvl8pPr marL="3429000" indent="-228600" eaLnBrk="0" fontAlgn="base" hangingPunct="0">
                <a:spcBef>
                  <a:spcPts val="1000"/>
                </a:spcBef>
                <a:spcAft>
                  <a:spcPct val="0"/>
                </a:spcAft>
                <a:buClr>
                  <a:schemeClr val="accent1"/>
                </a:buClr>
                <a:buSzPct val="80000"/>
                <a:buFont typeface="Wingdings 3" panose="05040102010807070707" pitchFamily="18" charset="2"/>
                <a:buChar char=""/>
                <a:defRPr sz="1200">
                  <a:solidFill>
                    <a:srgbClr val="404040"/>
                  </a:solidFill>
                  <a:latin typeface="Trebuchet MS" panose="020B0603020202020204" pitchFamily="34" charset="0"/>
                </a:defRPr>
              </a:lvl8pPr>
              <a:lvl9pPr marL="3886200" indent="-228600" eaLnBrk="0" fontAlgn="base" hangingPunct="0">
                <a:spcBef>
                  <a:spcPts val="1000"/>
                </a:spcBef>
                <a:spcAft>
                  <a:spcPct val="0"/>
                </a:spcAft>
                <a:buClr>
                  <a:schemeClr val="accent1"/>
                </a:buClr>
                <a:buSzPct val="80000"/>
                <a:buFont typeface="Wingdings 3" panose="05040102010807070707" pitchFamily="18" charset="2"/>
                <a:buChar char=""/>
                <a:defRPr sz="1200">
                  <a:solidFill>
                    <a:srgbClr val="404040"/>
                  </a:solidFill>
                  <a:latin typeface="Trebuchet MS" panose="020B0603020202020204" pitchFamily="34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nl-NL" sz="1600" b="1" u="sng">
                  <a:solidFill>
                    <a:schemeClr val="tx1"/>
                  </a:solidFill>
                  <a:latin typeface="Verdana" panose="020B0604030504040204" pitchFamily="34" charset="0"/>
                </a:rPr>
                <a:t>Specialised</a:t>
              </a:r>
            </a:p>
            <a:p>
              <a:pPr algn="ctr"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nl-NL" sz="1600" b="1" u="sng">
                  <a:solidFill>
                    <a:schemeClr val="tx1"/>
                  </a:solidFill>
                  <a:latin typeface="Verdana" panose="020B0604030504040204" pitchFamily="34" charset="0"/>
                </a:rPr>
                <a:t>Dairy</a:t>
              </a:r>
            </a:p>
            <a:p>
              <a:pPr algn="ctr"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nl-NL" sz="1400">
                  <a:solidFill>
                    <a:schemeClr val="tx1"/>
                  </a:solidFill>
                  <a:latin typeface="Verdana" panose="020B0604030504040204" pitchFamily="34" charset="0"/>
                </a:rPr>
                <a:t>”</a:t>
              </a:r>
              <a:endParaRPr lang="en-GB" altLang="nl-NL" sz="1400">
                <a:solidFill>
                  <a:schemeClr val="tx1"/>
                </a:solidFill>
                <a:latin typeface="Verdana" panose="020B0604030504040204" pitchFamily="34" charset="0"/>
              </a:endParaRPr>
            </a:p>
          </p:txBody>
        </p:sp>
        <p:sp>
          <p:nvSpPr>
            <p:cNvPr id="26630" name="Text Box 7"/>
            <p:cNvSpPr txBox="1">
              <a:spLocks noChangeArrowheads="1"/>
            </p:cNvSpPr>
            <p:nvPr/>
          </p:nvSpPr>
          <p:spPr bwMode="auto">
            <a:xfrm>
              <a:off x="3247" y="552"/>
              <a:ext cx="1020" cy="2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marL="457200" indent="-457200">
                <a:spcBef>
                  <a:spcPts val="1000"/>
                </a:spcBef>
                <a:buClr>
                  <a:schemeClr val="accent1"/>
                </a:buClr>
                <a:buSzPct val="80000"/>
                <a:buFont typeface="Wingdings 3" panose="05040102010807070707" pitchFamily="18" charset="2"/>
                <a:buChar char=""/>
                <a:defRPr>
                  <a:solidFill>
                    <a:srgbClr val="404040"/>
                  </a:solidFill>
                  <a:latin typeface="Trebuchet MS" panose="020B0603020202020204" pitchFamily="34" charset="0"/>
                </a:defRPr>
              </a:lvl1pPr>
              <a:lvl2pPr marL="742950" indent="-285750">
                <a:spcBef>
                  <a:spcPts val="1000"/>
                </a:spcBef>
                <a:buClr>
                  <a:schemeClr val="accent1"/>
                </a:buClr>
                <a:buSzPct val="80000"/>
                <a:buFont typeface="Wingdings 3" panose="05040102010807070707" pitchFamily="18" charset="2"/>
                <a:buChar char=""/>
                <a:defRPr sz="1600">
                  <a:solidFill>
                    <a:srgbClr val="404040"/>
                  </a:solidFill>
                  <a:latin typeface="Trebuchet MS" panose="020B0603020202020204" pitchFamily="34" charset="0"/>
                </a:defRPr>
              </a:lvl2pPr>
              <a:lvl3pPr marL="1143000" indent="-228600">
                <a:spcBef>
                  <a:spcPts val="1000"/>
                </a:spcBef>
                <a:buClr>
                  <a:schemeClr val="accent1"/>
                </a:buClr>
                <a:buSzPct val="80000"/>
                <a:buFont typeface="Wingdings 3" panose="05040102010807070707" pitchFamily="18" charset="2"/>
                <a:buChar char=""/>
                <a:defRPr sz="1400">
                  <a:solidFill>
                    <a:srgbClr val="404040"/>
                  </a:solidFill>
                  <a:latin typeface="Trebuchet MS" panose="020B0603020202020204" pitchFamily="34" charset="0"/>
                </a:defRPr>
              </a:lvl3pPr>
              <a:lvl4pPr marL="1600200" indent="-228600">
                <a:spcBef>
                  <a:spcPts val="1000"/>
                </a:spcBef>
                <a:buClr>
                  <a:schemeClr val="accent1"/>
                </a:buClr>
                <a:buSzPct val="80000"/>
                <a:buFont typeface="Wingdings 3" panose="05040102010807070707" pitchFamily="18" charset="2"/>
                <a:buChar char=""/>
                <a:defRPr sz="1200">
                  <a:solidFill>
                    <a:srgbClr val="404040"/>
                  </a:solidFill>
                  <a:latin typeface="Trebuchet MS" panose="020B0603020202020204" pitchFamily="34" charset="0"/>
                </a:defRPr>
              </a:lvl4pPr>
              <a:lvl5pPr marL="2057400" indent="-228600">
                <a:spcBef>
                  <a:spcPts val="1000"/>
                </a:spcBef>
                <a:buClr>
                  <a:schemeClr val="accent1"/>
                </a:buClr>
                <a:buSzPct val="80000"/>
                <a:buFont typeface="Wingdings 3" panose="05040102010807070707" pitchFamily="18" charset="2"/>
                <a:buChar char=""/>
                <a:defRPr sz="1200">
                  <a:solidFill>
                    <a:srgbClr val="404040"/>
                  </a:solidFill>
                  <a:latin typeface="Trebuchet MS" panose="020B0603020202020204" pitchFamily="34" charset="0"/>
                </a:defRPr>
              </a:lvl5pPr>
              <a:lvl6pPr marL="2514600" indent="-228600" eaLnBrk="0" fontAlgn="base" hangingPunct="0">
                <a:spcBef>
                  <a:spcPts val="1000"/>
                </a:spcBef>
                <a:spcAft>
                  <a:spcPct val="0"/>
                </a:spcAft>
                <a:buClr>
                  <a:schemeClr val="accent1"/>
                </a:buClr>
                <a:buSzPct val="80000"/>
                <a:buFont typeface="Wingdings 3" panose="05040102010807070707" pitchFamily="18" charset="2"/>
                <a:buChar char=""/>
                <a:defRPr sz="1200">
                  <a:solidFill>
                    <a:srgbClr val="404040"/>
                  </a:solidFill>
                  <a:latin typeface="Trebuchet MS" panose="020B0603020202020204" pitchFamily="34" charset="0"/>
                </a:defRPr>
              </a:lvl6pPr>
              <a:lvl7pPr marL="2971800" indent="-228600" eaLnBrk="0" fontAlgn="base" hangingPunct="0">
                <a:spcBef>
                  <a:spcPts val="1000"/>
                </a:spcBef>
                <a:spcAft>
                  <a:spcPct val="0"/>
                </a:spcAft>
                <a:buClr>
                  <a:schemeClr val="accent1"/>
                </a:buClr>
                <a:buSzPct val="80000"/>
                <a:buFont typeface="Wingdings 3" panose="05040102010807070707" pitchFamily="18" charset="2"/>
                <a:buChar char=""/>
                <a:defRPr sz="1200">
                  <a:solidFill>
                    <a:srgbClr val="404040"/>
                  </a:solidFill>
                  <a:latin typeface="Trebuchet MS" panose="020B0603020202020204" pitchFamily="34" charset="0"/>
                </a:defRPr>
              </a:lvl7pPr>
              <a:lvl8pPr marL="3429000" indent="-228600" eaLnBrk="0" fontAlgn="base" hangingPunct="0">
                <a:spcBef>
                  <a:spcPts val="1000"/>
                </a:spcBef>
                <a:spcAft>
                  <a:spcPct val="0"/>
                </a:spcAft>
                <a:buClr>
                  <a:schemeClr val="accent1"/>
                </a:buClr>
                <a:buSzPct val="80000"/>
                <a:buFont typeface="Wingdings 3" panose="05040102010807070707" pitchFamily="18" charset="2"/>
                <a:buChar char=""/>
                <a:defRPr sz="1200">
                  <a:solidFill>
                    <a:srgbClr val="404040"/>
                  </a:solidFill>
                  <a:latin typeface="Trebuchet MS" panose="020B0603020202020204" pitchFamily="34" charset="0"/>
                </a:defRPr>
              </a:lvl8pPr>
              <a:lvl9pPr marL="3886200" indent="-228600" eaLnBrk="0" fontAlgn="base" hangingPunct="0">
                <a:spcBef>
                  <a:spcPts val="1000"/>
                </a:spcBef>
                <a:spcAft>
                  <a:spcPct val="0"/>
                </a:spcAft>
                <a:buClr>
                  <a:schemeClr val="accent1"/>
                </a:buClr>
                <a:buSzPct val="80000"/>
                <a:buFont typeface="Wingdings 3" panose="05040102010807070707" pitchFamily="18" charset="2"/>
                <a:buChar char=""/>
                <a:defRPr sz="1200">
                  <a:solidFill>
                    <a:srgbClr val="404040"/>
                  </a:solidFill>
                  <a:latin typeface="Trebuchet MS" panose="020B0603020202020204" pitchFamily="34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endParaRPr lang="en-US" altLang="nl-NL" sz="1100">
                <a:solidFill>
                  <a:schemeClr val="tx1"/>
                </a:solidFill>
                <a:latin typeface="Verdana" panose="020B0604030504040204" pitchFamily="34" charset="0"/>
              </a:endParaRPr>
            </a:p>
          </p:txBody>
        </p:sp>
        <p:sp>
          <p:nvSpPr>
            <p:cNvPr id="26631" name="Text Box 8"/>
            <p:cNvSpPr txBox="1">
              <a:spLocks noChangeArrowheads="1"/>
            </p:cNvSpPr>
            <p:nvPr/>
          </p:nvSpPr>
          <p:spPr bwMode="auto">
            <a:xfrm>
              <a:off x="1440" y="2160"/>
              <a:ext cx="1248" cy="2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ts val="1000"/>
                </a:spcBef>
                <a:buClr>
                  <a:schemeClr val="accent1"/>
                </a:buClr>
                <a:buSzPct val="80000"/>
                <a:buFont typeface="Wingdings 3" panose="05040102010807070707" pitchFamily="18" charset="2"/>
                <a:buChar char=""/>
                <a:defRPr>
                  <a:solidFill>
                    <a:srgbClr val="404040"/>
                  </a:solidFill>
                  <a:latin typeface="Trebuchet MS" panose="020B0603020202020204" pitchFamily="34" charset="0"/>
                </a:defRPr>
              </a:lvl1pPr>
              <a:lvl2pPr marL="742950" indent="-285750">
                <a:spcBef>
                  <a:spcPts val="1000"/>
                </a:spcBef>
                <a:buClr>
                  <a:schemeClr val="accent1"/>
                </a:buClr>
                <a:buSzPct val="80000"/>
                <a:buFont typeface="Wingdings 3" panose="05040102010807070707" pitchFamily="18" charset="2"/>
                <a:buChar char=""/>
                <a:defRPr sz="1600">
                  <a:solidFill>
                    <a:srgbClr val="404040"/>
                  </a:solidFill>
                  <a:latin typeface="Trebuchet MS" panose="020B0603020202020204" pitchFamily="34" charset="0"/>
                </a:defRPr>
              </a:lvl2pPr>
              <a:lvl3pPr marL="1143000" indent="-228600">
                <a:spcBef>
                  <a:spcPts val="1000"/>
                </a:spcBef>
                <a:buClr>
                  <a:schemeClr val="accent1"/>
                </a:buClr>
                <a:buSzPct val="80000"/>
                <a:buFont typeface="Wingdings 3" panose="05040102010807070707" pitchFamily="18" charset="2"/>
                <a:buChar char=""/>
                <a:defRPr sz="1400">
                  <a:solidFill>
                    <a:srgbClr val="404040"/>
                  </a:solidFill>
                  <a:latin typeface="Trebuchet MS" panose="020B0603020202020204" pitchFamily="34" charset="0"/>
                </a:defRPr>
              </a:lvl3pPr>
              <a:lvl4pPr marL="1600200" indent="-228600">
                <a:spcBef>
                  <a:spcPts val="1000"/>
                </a:spcBef>
                <a:buClr>
                  <a:schemeClr val="accent1"/>
                </a:buClr>
                <a:buSzPct val="80000"/>
                <a:buFont typeface="Wingdings 3" panose="05040102010807070707" pitchFamily="18" charset="2"/>
                <a:buChar char=""/>
                <a:defRPr sz="1200">
                  <a:solidFill>
                    <a:srgbClr val="404040"/>
                  </a:solidFill>
                  <a:latin typeface="Trebuchet MS" panose="020B0603020202020204" pitchFamily="34" charset="0"/>
                </a:defRPr>
              </a:lvl4pPr>
              <a:lvl5pPr marL="2057400" indent="-228600">
                <a:spcBef>
                  <a:spcPts val="1000"/>
                </a:spcBef>
                <a:buClr>
                  <a:schemeClr val="accent1"/>
                </a:buClr>
                <a:buSzPct val="80000"/>
                <a:buFont typeface="Wingdings 3" panose="05040102010807070707" pitchFamily="18" charset="2"/>
                <a:buChar char=""/>
                <a:defRPr sz="1200">
                  <a:solidFill>
                    <a:srgbClr val="404040"/>
                  </a:solidFill>
                  <a:latin typeface="Trebuchet MS" panose="020B0603020202020204" pitchFamily="34" charset="0"/>
                </a:defRPr>
              </a:lvl5pPr>
              <a:lvl6pPr marL="2514600" indent="-228600" eaLnBrk="0" fontAlgn="base" hangingPunct="0">
                <a:spcBef>
                  <a:spcPts val="1000"/>
                </a:spcBef>
                <a:spcAft>
                  <a:spcPct val="0"/>
                </a:spcAft>
                <a:buClr>
                  <a:schemeClr val="accent1"/>
                </a:buClr>
                <a:buSzPct val="80000"/>
                <a:buFont typeface="Wingdings 3" panose="05040102010807070707" pitchFamily="18" charset="2"/>
                <a:buChar char=""/>
                <a:defRPr sz="1200">
                  <a:solidFill>
                    <a:srgbClr val="404040"/>
                  </a:solidFill>
                  <a:latin typeface="Trebuchet MS" panose="020B0603020202020204" pitchFamily="34" charset="0"/>
                </a:defRPr>
              </a:lvl6pPr>
              <a:lvl7pPr marL="2971800" indent="-228600" eaLnBrk="0" fontAlgn="base" hangingPunct="0">
                <a:spcBef>
                  <a:spcPts val="1000"/>
                </a:spcBef>
                <a:spcAft>
                  <a:spcPct val="0"/>
                </a:spcAft>
                <a:buClr>
                  <a:schemeClr val="accent1"/>
                </a:buClr>
                <a:buSzPct val="80000"/>
                <a:buFont typeface="Wingdings 3" panose="05040102010807070707" pitchFamily="18" charset="2"/>
                <a:buChar char=""/>
                <a:defRPr sz="1200">
                  <a:solidFill>
                    <a:srgbClr val="404040"/>
                  </a:solidFill>
                  <a:latin typeface="Trebuchet MS" panose="020B0603020202020204" pitchFamily="34" charset="0"/>
                </a:defRPr>
              </a:lvl7pPr>
              <a:lvl8pPr marL="3429000" indent="-228600" eaLnBrk="0" fontAlgn="base" hangingPunct="0">
                <a:spcBef>
                  <a:spcPts val="1000"/>
                </a:spcBef>
                <a:spcAft>
                  <a:spcPct val="0"/>
                </a:spcAft>
                <a:buClr>
                  <a:schemeClr val="accent1"/>
                </a:buClr>
                <a:buSzPct val="80000"/>
                <a:buFont typeface="Wingdings 3" panose="05040102010807070707" pitchFamily="18" charset="2"/>
                <a:buChar char=""/>
                <a:defRPr sz="1200">
                  <a:solidFill>
                    <a:srgbClr val="404040"/>
                  </a:solidFill>
                  <a:latin typeface="Trebuchet MS" panose="020B0603020202020204" pitchFamily="34" charset="0"/>
                </a:defRPr>
              </a:lvl8pPr>
              <a:lvl9pPr marL="3886200" indent="-228600" eaLnBrk="0" fontAlgn="base" hangingPunct="0">
                <a:spcBef>
                  <a:spcPts val="1000"/>
                </a:spcBef>
                <a:spcAft>
                  <a:spcPct val="0"/>
                </a:spcAft>
                <a:buClr>
                  <a:schemeClr val="accent1"/>
                </a:buClr>
                <a:buSzPct val="80000"/>
                <a:buFont typeface="Wingdings 3" panose="05040102010807070707" pitchFamily="18" charset="2"/>
                <a:buChar char=""/>
                <a:defRPr sz="1200">
                  <a:solidFill>
                    <a:srgbClr val="404040"/>
                  </a:solidFill>
                  <a:latin typeface="Trebuchet MS" panose="020B0603020202020204" pitchFamily="34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GB" altLang="nl-NL" sz="1600" b="1" u="sng">
                  <a:solidFill>
                    <a:schemeClr val="tx1"/>
                  </a:solidFill>
                  <a:latin typeface="Verdana" panose="020B0604030504040204" pitchFamily="34" charset="0"/>
                </a:rPr>
                <a:t>Dual purpose</a:t>
              </a:r>
            </a:p>
          </p:txBody>
        </p:sp>
        <p:sp>
          <p:nvSpPr>
            <p:cNvPr id="26632" name="Text Box 9"/>
            <p:cNvSpPr txBox="1">
              <a:spLocks noChangeArrowheads="1"/>
            </p:cNvSpPr>
            <p:nvPr/>
          </p:nvSpPr>
          <p:spPr bwMode="auto">
            <a:xfrm>
              <a:off x="2688" y="1872"/>
              <a:ext cx="1152" cy="2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ts val="1000"/>
                </a:spcBef>
                <a:buClr>
                  <a:schemeClr val="accent1"/>
                </a:buClr>
                <a:buSzPct val="80000"/>
                <a:buFont typeface="Wingdings 3" panose="05040102010807070707" pitchFamily="18" charset="2"/>
                <a:buChar char=""/>
                <a:defRPr>
                  <a:solidFill>
                    <a:srgbClr val="404040"/>
                  </a:solidFill>
                  <a:latin typeface="Trebuchet MS" panose="020B0603020202020204" pitchFamily="34" charset="0"/>
                </a:defRPr>
              </a:lvl1pPr>
              <a:lvl2pPr marL="742950" indent="-285750">
                <a:spcBef>
                  <a:spcPts val="1000"/>
                </a:spcBef>
                <a:buClr>
                  <a:schemeClr val="accent1"/>
                </a:buClr>
                <a:buSzPct val="80000"/>
                <a:buFont typeface="Wingdings 3" panose="05040102010807070707" pitchFamily="18" charset="2"/>
                <a:buChar char=""/>
                <a:defRPr sz="1600">
                  <a:solidFill>
                    <a:srgbClr val="404040"/>
                  </a:solidFill>
                  <a:latin typeface="Trebuchet MS" panose="020B0603020202020204" pitchFamily="34" charset="0"/>
                </a:defRPr>
              </a:lvl2pPr>
              <a:lvl3pPr marL="1143000" indent="-228600">
                <a:spcBef>
                  <a:spcPts val="1000"/>
                </a:spcBef>
                <a:buClr>
                  <a:schemeClr val="accent1"/>
                </a:buClr>
                <a:buSzPct val="80000"/>
                <a:buFont typeface="Wingdings 3" panose="05040102010807070707" pitchFamily="18" charset="2"/>
                <a:buChar char=""/>
                <a:defRPr sz="1400">
                  <a:solidFill>
                    <a:srgbClr val="404040"/>
                  </a:solidFill>
                  <a:latin typeface="Trebuchet MS" panose="020B0603020202020204" pitchFamily="34" charset="0"/>
                </a:defRPr>
              </a:lvl3pPr>
              <a:lvl4pPr marL="1600200" indent="-228600">
                <a:spcBef>
                  <a:spcPts val="1000"/>
                </a:spcBef>
                <a:buClr>
                  <a:schemeClr val="accent1"/>
                </a:buClr>
                <a:buSzPct val="80000"/>
                <a:buFont typeface="Wingdings 3" panose="05040102010807070707" pitchFamily="18" charset="2"/>
                <a:buChar char=""/>
                <a:defRPr sz="1200">
                  <a:solidFill>
                    <a:srgbClr val="404040"/>
                  </a:solidFill>
                  <a:latin typeface="Trebuchet MS" panose="020B0603020202020204" pitchFamily="34" charset="0"/>
                </a:defRPr>
              </a:lvl4pPr>
              <a:lvl5pPr marL="2057400" indent="-228600">
                <a:spcBef>
                  <a:spcPts val="1000"/>
                </a:spcBef>
                <a:buClr>
                  <a:schemeClr val="accent1"/>
                </a:buClr>
                <a:buSzPct val="80000"/>
                <a:buFont typeface="Wingdings 3" panose="05040102010807070707" pitchFamily="18" charset="2"/>
                <a:buChar char=""/>
                <a:defRPr sz="1200">
                  <a:solidFill>
                    <a:srgbClr val="404040"/>
                  </a:solidFill>
                  <a:latin typeface="Trebuchet MS" panose="020B0603020202020204" pitchFamily="34" charset="0"/>
                </a:defRPr>
              </a:lvl5pPr>
              <a:lvl6pPr marL="2514600" indent="-228600" eaLnBrk="0" fontAlgn="base" hangingPunct="0">
                <a:spcBef>
                  <a:spcPts val="1000"/>
                </a:spcBef>
                <a:spcAft>
                  <a:spcPct val="0"/>
                </a:spcAft>
                <a:buClr>
                  <a:schemeClr val="accent1"/>
                </a:buClr>
                <a:buSzPct val="80000"/>
                <a:buFont typeface="Wingdings 3" panose="05040102010807070707" pitchFamily="18" charset="2"/>
                <a:buChar char=""/>
                <a:defRPr sz="1200">
                  <a:solidFill>
                    <a:srgbClr val="404040"/>
                  </a:solidFill>
                  <a:latin typeface="Trebuchet MS" panose="020B0603020202020204" pitchFamily="34" charset="0"/>
                </a:defRPr>
              </a:lvl6pPr>
              <a:lvl7pPr marL="2971800" indent="-228600" eaLnBrk="0" fontAlgn="base" hangingPunct="0">
                <a:spcBef>
                  <a:spcPts val="1000"/>
                </a:spcBef>
                <a:spcAft>
                  <a:spcPct val="0"/>
                </a:spcAft>
                <a:buClr>
                  <a:schemeClr val="accent1"/>
                </a:buClr>
                <a:buSzPct val="80000"/>
                <a:buFont typeface="Wingdings 3" panose="05040102010807070707" pitchFamily="18" charset="2"/>
                <a:buChar char=""/>
                <a:defRPr sz="1200">
                  <a:solidFill>
                    <a:srgbClr val="404040"/>
                  </a:solidFill>
                  <a:latin typeface="Trebuchet MS" panose="020B0603020202020204" pitchFamily="34" charset="0"/>
                </a:defRPr>
              </a:lvl7pPr>
              <a:lvl8pPr marL="3429000" indent="-228600" eaLnBrk="0" fontAlgn="base" hangingPunct="0">
                <a:spcBef>
                  <a:spcPts val="1000"/>
                </a:spcBef>
                <a:spcAft>
                  <a:spcPct val="0"/>
                </a:spcAft>
                <a:buClr>
                  <a:schemeClr val="accent1"/>
                </a:buClr>
                <a:buSzPct val="80000"/>
                <a:buFont typeface="Wingdings 3" panose="05040102010807070707" pitchFamily="18" charset="2"/>
                <a:buChar char=""/>
                <a:defRPr sz="1200">
                  <a:solidFill>
                    <a:srgbClr val="404040"/>
                  </a:solidFill>
                  <a:latin typeface="Trebuchet MS" panose="020B0603020202020204" pitchFamily="34" charset="0"/>
                </a:defRPr>
              </a:lvl8pPr>
              <a:lvl9pPr marL="3886200" indent="-228600" eaLnBrk="0" fontAlgn="base" hangingPunct="0">
                <a:spcBef>
                  <a:spcPts val="1000"/>
                </a:spcBef>
                <a:spcAft>
                  <a:spcPct val="0"/>
                </a:spcAft>
                <a:buClr>
                  <a:schemeClr val="accent1"/>
                </a:buClr>
                <a:buSzPct val="80000"/>
                <a:buFont typeface="Wingdings 3" panose="05040102010807070707" pitchFamily="18" charset="2"/>
                <a:buChar char=""/>
                <a:defRPr sz="1200">
                  <a:solidFill>
                    <a:srgbClr val="404040"/>
                  </a:solidFill>
                  <a:latin typeface="Trebuchet MS" panose="020B0603020202020204" pitchFamily="34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GB" altLang="nl-NL" sz="1600" b="1" u="sng">
                  <a:solidFill>
                    <a:schemeClr val="tx1"/>
                  </a:solidFill>
                  <a:latin typeface="Verdana" panose="020B0604030504040204" pitchFamily="34" charset="0"/>
                </a:rPr>
                <a:t>Dairy -beef</a:t>
              </a:r>
            </a:p>
          </p:txBody>
        </p:sp>
        <p:sp>
          <p:nvSpPr>
            <p:cNvPr id="26633" name="Text Box 10"/>
            <p:cNvSpPr txBox="1">
              <a:spLocks noChangeArrowheads="1"/>
            </p:cNvSpPr>
            <p:nvPr/>
          </p:nvSpPr>
          <p:spPr bwMode="auto">
            <a:xfrm>
              <a:off x="2688" y="2496"/>
              <a:ext cx="1152" cy="5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ts val="1000"/>
                </a:spcBef>
                <a:buClr>
                  <a:schemeClr val="accent1"/>
                </a:buClr>
                <a:buSzPct val="80000"/>
                <a:buFont typeface="Wingdings 3" panose="05040102010807070707" pitchFamily="18" charset="2"/>
                <a:buChar char=""/>
                <a:defRPr>
                  <a:solidFill>
                    <a:srgbClr val="404040"/>
                  </a:solidFill>
                  <a:latin typeface="Trebuchet MS" panose="020B0603020202020204" pitchFamily="34" charset="0"/>
                </a:defRPr>
              </a:lvl1pPr>
              <a:lvl2pPr marL="742950" indent="-285750">
                <a:spcBef>
                  <a:spcPts val="1000"/>
                </a:spcBef>
                <a:buClr>
                  <a:schemeClr val="accent1"/>
                </a:buClr>
                <a:buSzPct val="80000"/>
                <a:buFont typeface="Wingdings 3" panose="05040102010807070707" pitchFamily="18" charset="2"/>
                <a:buChar char=""/>
                <a:defRPr sz="1600">
                  <a:solidFill>
                    <a:srgbClr val="404040"/>
                  </a:solidFill>
                  <a:latin typeface="Trebuchet MS" panose="020B0603020202020204" pitchFamily="34" charset="0"/>
                </a:defRPr>
              </a:lvl2pPr>
              <a:lvl3pPr marL="1143000" indent="-228600">
                <a:spcBef>
                  <a:spcPts val="1000"/>
                </a:spcBef>
                <a:buClr>
                  <a:schemeClr val="accent1"/>
                </a:buClr>
                <a:buSzPct val="80000"/>
                <a:buFont typeface="Wingdings 3" panose="05040102010807070707" pitchFamily="18" charset="2"/>
                <a:buChar char=""/>
                <a:defRPr sz="1400">
                  <a:solidFill>
                    <a:srgbClr val="404040"/>
                  </a:solidFill>
                  <a:latin typeface="Trebuchet MS" panose="020B0603020202020204" pitchFamily="34" charset="0"/>
                </a:defRPr>
              </a:lvl3pPr>
              <a:lvl4pPr marL="1600200" indent="-228600">
                <a:spcBef>
                  <a:spcPts val="1000"/>
                </a:spcBef>
                <a:buClr>
                  <a:schemeClr val="accent1"/>
                </a:buClr>
                <a:buSzPct val="80000"/>
                <a:buFont typeface="Wingdings 3" panose="05040102010807070707" pitchFamily="18" charset="2"/>
                <a:buChar char=""/>
                <a:defRPr sz="1200">
                  <a:solidFill>
                    <a:srgbClr val="404040"/>
                  </a:solidFill>
                  <a:latin typeface="Trebuchet MS" panose="020B0603020202020204" pitchFamily="34" charset="0"/>
                </a:defRPr>
              </a:lvl4pPr>
              <a:lvl5pPr marL="2057400" indent="-228600">
                <a:spcBef>
                  <a:spcPts val="1000"/>
                </a:spcBef>
                <a:buClr>
                  <a:schemeClr val="accent1"/>
                </a:buClr>
                <a:buSzPct val="80000"/>
                <a:buFont typeface="Wingdings 3" panose="05040102010807070707" pitchFamily="18" charset="2"/>
                <a:buChar char=""/>
                <a:defRPr sz="1200">
                  <a:solidFill>
                    <a:srgbClr val="404040"/>
                  </a:solidFill>
                  <a:latin typeface="Trebuchet MS" panose="020B0603020202020204" pitchFamily="34" charset="0"/>
                </a:defRPr>
              </a:lvl5pPr>
              <a:lvl6pPr marL="2514600" indent="-228600" eaLnBrk="0" fontAlgn="base" hangingPunct="0">
                <a:spcBef>
                  <a:spcPts val="1000"/>
                </a:spcBef>
                <a:spcAft>
                  <a:spcPct val="0"/>
                </a:spcAft>
                <a:buClr>
                  <a:schemeClr val="accent1"/>
                </a:buClr>
                <a:buSzPct val="80000"/>
                <a:buFont typeface="Wingdings 3" panose="05040102010807070707" pitchFamily="18" charset="2"/>
                <a:buChar char=""/>
                <a:defRPr sz="1200">
                  <a:solidFill>
                    <a:srgbClr val="404040"/>
                  </a:solidFill>
                  <a:latin typeface="Trebuchet MS" panose="020B0603020202020204" pitchFamily="34" charset="0"/>
                </a:defRPr>
              </a:lvl6pPr>
              <a:lvl7pPr marL="2971800" indent="-228600" eaLnBrk="0" fontAlgn="base" hangingPunct="0">
                <a:spcBef>
                  <a:spcPts val="1000"/>
                </a:spcBef>
                <a:spcAft>
                  <a:spcPct val="0"/>
                </a:spcAft>
                <a:buClr>
                  <a:schemeClr val="accent1"/>
                </a:buClr>
                <a:buSzPct val="80000"/>
                <a:buFont typeface="Wingdings 3" panose="05040102010807070707" pitchFamily="18" charset="2"/>
                <a:buChar char=""/>
                <a:defRPr sz="1200">
                  <a:solidFill>
                    <a:srgbClr val="404040"/>
                  </a:solidFill>
                  <a:latin typeface="Trebuchet MS" panose="020B0603020202020204" pitchFamily="34" charset="0"/>
                </a:defRPr>
              </a:lvl7pPr>
              <a:lvl8pPr marL="3429000" indent="-228600" eaLnBrk="0" fontAlgn="base" hangingPunct="0">
                <a:spcBef>
                  <a:spcPts val="1000"/>
                </a:spcBef>
                <a:spcAft>
                  <a:spcPct val="0"/>
                </a:spcAft>
                <a:buClr>
                  <a:schemeClr val="accent1"/>
                </a:buClr>
                <a:buSzPct val="80000"/>
                <a:buFont typeface="Wingdings 3" panose="05040102010807070707" pitchFamily="18" charset="2"/>
                <a:buChar char=""/>
                <a:defRPr sz="1200">
                  <a:solidFill>
                    <a:srgbClr val="404040"/>
                  </a:solidFill>
                  <a:latin typeface="Trebuchet MS" panose="020B0603020202020204" pitchFamily="34" charset="0"/>
                </a:defRPr>
              </a:lvl8pPr>
              <a:lvl9pPr marL="3886200" indent="-228600" eaLnBrk="0" fontAlgn="base" hangingPunct="0">
                <a:spcBef>
                  <a:spcPts val="1000"/>
                </a:spcBef>
                <a:spcAft>
                  <a:spcPct val="0"/>
                </a:spcAft>
                <a:buClr>
                  <a:schemeClr val="accent1"/>
                </a:buClr>
                <a:buSzPct val="80000"/>
                <a:buFont typeface="Wingdings 3" panose="05040102010807070707" pitchFamily="18" charset="2"/>
                <a:buChar char=""/>
                <a:defRPr sz="1200">
                  <a:solidFill>
                    <a:srgbClr val="404040"/>
                  </a:solidFill>
                  <a:latin typeface="Trebuchet MS" panose="020B0603020202020204" pitchFamily="34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nl-NL" sz="1600" b="1" u="sng">
                  <a:solidFill>
                    <a:schemeClr val="tx1"/>
                  </a:solidFill>
                  <a:latin typeface="Verdana" panose="020B0604030504040204" pitchFamily="34" charset="0"/>
                </a:rPr>
                <a:t>Beef-dairy</a:t>
              </a:r>
            </a:p>
            <a:p>
              <a:pPr algn="ctr"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endParaRPr lang="en-GB" altLang="nl-NL" sz="1600" b="1" u="sng">
                <a:solidFill>
                  <a:schemeClr val="tx1"/>
                </a:solidFill>
                <a:latin typeface="Verdana" panose="020B0604030504040204" pitchFamily="34" charset="0"/>
              </a:endParaRPr>
            </a:p>
          </p:txBody>
        </p:sp>
        <p:sp>
          <p:nvSpPr>
            <p:cNvPr id="26634" name="Text Box 14"/>
            <p:cNvSpPr txBox="1">
              <a:spLocks noChangeArrowheads="1"/>
            </p:cNvSpPr>
            <p:nvPr/>
          </p:nvSpPr>
          <p:spPr bwMode="auto">
            <a:xfrm>
              <a:off x="2160" y="3438"/>
              <a:ext cx="1008" cy="9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ts val="1000"/>
                </a:spcBef>
                <a:buClr>
                  <a:schemeClr val="accent1"/>
                </a:buClr>
                <a:buSzPct val="80000"/>
                <a:buFont typeface="Wingdings 3" panose="05040102010807070707" pitchFamily="18" charset="2"/>
                <a:buChar char=""/>
                <a:defRPr>
                  <a:solidFill>
                    <a:srgbClr val="404040"/>
                  </a:solidFill>
                  <a:latin typeface="Trebuchet MS" panose="020B0603020202020204" pitchFamily="34" charset="0"/>
                </a:defRPr>
              </a:lvl1pPr>
              <a:lvl2pPr marL="742950" indent="-285750">
                <a:spcBef>
                  <a:spcPts val="1000"/>
                </a:spcBef>
                <a:buClr>
                  <a:schemeClr val="accent1"/>
                </a:buClr>
                <a:buSzPct val="80000"/>
                <a:buFont typeface="Wingdings 3" panose="05040102010807070707" pitchFamily="18" charset="2"/>
                <a:buChar char=""/>
                <a:defRPr sz="1600">
                  <a:solidFill>
                    <a:srgbClr val="404040"/>
                  </a:solidFill>
                  <a:latin typeface="Trebuchet MS" panose="020B0603020202020204" pitchFamily="34" charset="0"/>
                </a:defRPr>
              </a:lvl2pPr>
              <a:lvl3pPr marL="1143000" indent="-228600">
                <a:spcBef>
                  <a:spcPts val="1000"/>
                </a:spcBef>
                <a:buClr>
                  <a:schemeClr val="accent1"/>
                </a:buClr>
                <a:buSzPct val="80000"/>
                <a:buFont typeface="Wingdings 3" panose="05040102010807070707" pitchFamily="18" charset="2"/>
                <a:buChar char=""/>
                <a:defRPr sz="1400">
                  <a:solidFill>
                    <a:srgbClr val="404040"/>
                  </a:solidFill>
                  <a:latin typeface="Trebuchet MS" panose="020B0603020202020204" pitchFamily="34" charset="0"/>
                </a:defRPr>
              </a:lvl3pPr>
              <a:lvl4pPr marL="1600200" indent="-228600">
                <a:spcBef>
                  <a:spcPts val="1000"/>
                </a:spcBef>
                <a:buClr>
                  <a:schemeClr val="accent1"/>
                </a:buClr>
                <a:buSzPct val="80000"/>
                <a:buFont typeface="Wingdings 3" panose="05040102010807070707" pitchFamily="18" charset="2"/>
                <a:buChar char=""/>
                <a:defRPr sz="1200">
                  <a:solidFill>
                    <a:srgbClr val="404040"/>
                  </a:solidFill>
                  <a:latin typeface="Trebuchet MS" panose="020B0603020202020204" pitchFamily="34" charset="0"/>
                </a:defRPr>
              </a:lvl4pPr>
              <a:lvl5pPr marL="2057400" indent="-228600">
                <a:spcBef>
                  <a:spcPts val="1000"/>
                </a:spcBef>
                <a:buClr>
                  <a:schemeClr val="accent1"/>
                </a:buClr>
                <a:buSzPct val="80000"/>
                <a:buFont typeface="Wingdings 3" panose="05040102010807070707" pitchFamily="18" charset="2"/>
                <a:buChar char=""/>
                <a:defRPr sz="1200">
                  <a:solidFill>
                    <a:srgbClr val="404040"/>
                  </a:solidFill>
                  <a:latin typeface="Trebuchet MS" panose="020B0603020202020204" pitchFamily="34" charset="0"/>
                </a:defRPr>
              </a:lvl5pPr>
              <a:lvl6pPr marL="2514600" indent="-228600" eaLnBrk="0" fontAlgn="base" hangingPunct="0">
                <a:spcBef>
                  <a:spcPts val="1000"/>
                </a:spcBef>
                <a:spcAft>
                  <a:spcPct val="0"/>
                </a:spcAft>
                <a:buClr>
                  <a:schemeClr val="accent1"/>
                </a:buClr>
                <a:buSzPct val="80000"/>
                <a:buFont typeface="Wingdings 3" panose="05040102010807070707" pitchFamily="18" charset="2"/>
                <a:buChar char=""/>
                <a:defRPr sz="1200">
                  <a:solidFill>
                    <a:srgbClr val="404040"/>
                  </a:solidFill>
                  <a:latin typeface="Trebuchet MS" panose="020B0603020202020204" pitchFamily="34" charset="0"/>
                </a:defRPr>
              </a:lvl6pPr>
              <a:lvl7pPr marL="2971800" indent="-228600" eaLnBrk="0" fontAlgn="base" hangingPunct="0">
                <a:spcBef>
                  <a:spcPts val="1000"/>
                </a:spcBef>
                <a:spcAft>
                  <a:spcPct val="0"/>
                </a:spcAft>
                <a:buClr>
                  <a:schemeClr val="accent1"/>
                </a:buClr>
                <a:buSzPct val="80000"/>
                <a:buFont typeface="Wingdings 3" panose="05040102010807070707" pitchFamily="18" charset="2"/>
                <a:buChar char=""/>
                <a:defRPr sz="1200">
                  <a:solidFill>
                    <a:srgbClr val="404040"/>
                  </a:solidFill>
                  <a:latin typeface="Trebuchet MS" panose="020B0603020202020204" pitchFamily="34" charset="0"/>
                </a:defRPr>
              </a:lvl7pPr>
              <a:lvl8pPr marL="3429000" indent="-228600" eaLnBrk="0" fontAlgn="base" hangingPunct="0">
                <a:spcBef>
                  <a:spcPts val="1000"/>
                </a:spcBef>
                <a:spcAft>
                  <a:spcPct val="0"/>
                </a:spcAft>
                <a:buClr>
                  <a:schemeClr val="accent1"/>
                </a:buClr>
                <a:buSzPct val="80000"/>
                <a:buFont typeface="Wingdings 3" panose="05040102010807070707" pitchFamily="18" charset="2"/>
                <a:buChar char=""/>
                <a:defRPr sz="1200">
                  <a:solidFill>
                    <a:srgbClr val="404040"/>
                  </a:solidFill>
                  <a:latin typeface="Trebuchet MS" panose="020B0603020202020204" pitchFamily="34" charset="0"/>
                </a:defRPr>
              </a:lvl8pPr>
              <a:lvl9pPr marL="3886200" indent="-228600" eaLnBrk="0" fontAlgn="base" hangingPunct="0">
                <a:spcBef>
                  <a:spcPts val="1000"/>
                </a:spcBef>
                <a:spcAft>
                  <a:spcPct val="0"/>
                </a:spcAft>
                <a:buClr>
                  <a:schemeClr val="accent1"/>
                </a:buClr>
                <a:buSzPct val="80000"/>
                <a:buFont typeface="Wingdings 3" panose="05040102010807070707" pitchFamily="18" charset="2"/>
                <a:buChar char=""/>
                <a:defRPr sz="1200">
                  <a:solidFill>
                    <a:srgbClr val="404040"/>
                  </a:solidFill>
                  <a:latin typeface="Trebuchet MS" panose="020B0603020202020204" pitchFamily="34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nl-NL" sz="1800" b="1" u="sng">
                  <a:solidFill>
                    <a:schemeClr val="tx1"/>
                  </a:solidFill>
                  <a:latin typeface="Verdana" panose="020B0604030504040204" pitchFamily="34" charset="0"/>
                </a:rPr>
                <a:t>Specialised</a:t>
              </a:r>
            </a:p>
            <a:p>
              <a:pPr algn="ctr"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nl-NL" sz="1800" b="1" u="sng">
                  <a:solidFill>
                    <a:schemeClr val="tx1"/>
                  </a:solidFill>
                  <a:latin typeface="Verdana" panose="020B0604030504040204" pitchFamily="34" charset="0"/>
                </a:rPr>
                <a:t>Beef</a:t>
              </a:r>
            </a:p>
            <a:p>
              <a:pPr algn="ctr" eaLnBrk="1" hangingPunct="1">
                <a:spcBef>
                  <a:spcPct val="50000"/>
                </a:spcBef>
                <a:buClrTx/>
                <a:buSzTx/>
                <a:buFontTx/>
                <a:buChar char="•"/>
              </a:pPr>
              <a:endParaRPr lang="en-GB" altLang="nl-NL" sz="1400">
                <a:solidFill>
                  <a:schemeClr val="tx1"/>
                </a:solidFill>
                <a:latin typeface="Verdana" panose="020B0604030504040204" pitchFamily="34" charset="0"/>
              </a:endParaRPr>
            </a:p>
          </p:txBody>
        </p:sp>
        <p:sp>
          <p:nvSpPr>
            <p:cNvPr id="26635" name="Line 15"/>
            <p:cNvSpPr>
              <a:spLocks noChangeShapeType="1"/>
            </p:cNvSpPr>
            <p:nvPr/>
          </p:nvSpPr>
          <p:spPr bwMode="auto">
            <a:xfrm flipV="1">
              <a:off x="2592" y="2064"/>
              <a:ext cx="192" cy="24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nl-NL"/>
            </a:p>
          </p:txBody>
        </p:sp>
        <p:sp>
          <p:nvSpPr>
            <p:cNvPr id="26636" name="Line 16"/>
            <p:cNvSpPr>
              <a:spLocks noChangeShapeType="1"/>
            </p:cNvSpPr>
            <p:nvPr/>
          </p:nvSpPr>
          <p:spPr bwMode="auto">
            <a:xfrm>
              <a:off x="2592" y="2256"/>
              <a:ext cx="144" cy="288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nl-NL"/>
            </a:p>
          </p:txBody>
        </p:sp>
        <p:sp>
          <p:nvSpPr>
            <p:cNvPr id="26637" name="Text Box 18"/>
            <p:cNvSpPr txBox="1">
              <a:spLocks noChangeArrowheads="1"/>
            </p:cNvSpPr>
            <p:nvPr/>
          </p:nvSpPr>
          <p:spPr bwMode="auto">
            <a:xfrm>
              <a:off x="3174" y="3070"/>
              <a:ext cx="1208" cy="2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ts val="1000"/>
                </a:spcBef>
                <a:buClr>
                  <a:schemeClr val="accent1"/>
                </a:buClr>
                <a:buSzPct val="80000"/>
                <a:buFont typeface="Wingdings 3" panose="05040102010807070707" pitchFamily="18" charset="2"/>
                <a:buChar char=""/>
                <a:defRPr>
                  <a:solidFill>
                    <a:srgbClr val="404040"/>
                  </a:solidFill>
                  <a:latin typeface="Trebuchet MS" panose="020B0603020202020204" pitchFamily="34" charset="0"/>
                </a:defRPr>
              </a:lvl1pPr>
              <a:lvl2pPr marL="742950" indent="-285750">
                <a:spcBef>
                  <a:spcPts val="1000"/>
                </a:spcBef>
                <a:buClr>
                  <a:schemeClr val="accent1"/>
                </a:buClr>
                <a:buSzPct val="80000"/>
                <a:buFont typeface="Wingdings 3" panose="05040102010807070707" pitchFamily="18" charset="2"/>
                <a:buChar char=""/>
                <a:defRPr sz="1600">
                  <a:solidFill>
                    <a:srgbClr val="404040"/>
                  </a:solidFill>
                  <a:latin typeface="Trebuchet MS" panose="020B0603020202020204" pitchFamily="34" charset="0"/>
                </a:defRPr>
              </a:lvl2pPr>
              <a:lvl3pPr marL="1143000" indent="-228600">
                <a:spcBef>
                  <a:spcPts val="1000"/>
                </a:spcBef>
                <a:buClr>
                  <a:schemeClr val="accent1"/>
                </a:buClr>
                <a:buSzPct val="80000"/>
                <a:buFont typeface="Wingdings 3" panose="05040102010807070707" pitchFamily="18" charset="2"/>
                <a:buChar char=""/>
                <a:defRPr sz="1400">
                  <a:solidFill>
                    <a:srgbClr val="404040"/>
                  </a:solidFill>
                  <a:latin typeface="Trebuchet MS" panose="020B0603020202020204" pitchFamily="34" charset="0"/>
                </a:defRPr>
              </a:lvl3pPr>
              <a:lvl4pPr marL="1600200" indent="-228600">
                <a:spcBef>
                  <a:spcPts val="1000"/>
                </a:spcBef>
                <a:buClr>
                  <a:schemeClr val="accent1"/>
                </a:buClr>
                <a:buSzPct val="80000"/>
                <a:buFont typeface="Wingdings 3" panose="05040102010807070707" pitchFamily="18" charset="2"/>
                <a:buChar char=""/>
                <a:defRPr sz="1200">
                  <a:solidFill>
                    <a:srgbClr val="404040"/>
                  </a:solidFill>
                  <a:latin typeface="Trebuchet MS" panose="020B0603020202020204" pitchFamily="34" charset="0"/>
                </a:defRPr>
              </a:lvl4pPr>
              <a:lvl5pPr marL="2057400" indent="-228600">
                <a:spcBef>
                  <a:spcPts val="1000"/>
                </a:spcBef>
                <a:buClr>
                  <a:schemeClr val="accent1"/>
                </a:buClr>
                <a:buSzPct val="80000"/>
                <a:buFont typeface="Wingdings 3" panose="05040102010807070707" pitchFamily="18" charset="2"/>
                <a:buChar char=""/>
                <a:defRPr sz="1200">
                  <a:solidFill>
                    <a:srgbClr val="404040"/>
                  </a:solidFill>
                  <a:latin typeface="Trebuchet MS" panose="020B0603020202020204" pitchFamily="34" charset="0"/>
                </a:defRPr>
              </a:lvl5pPr>
              <a:lvl6pPr marL="2514600" indent="-228600" eaLnBrk="0" fontAlgn="base" hangingPunct="0">
                <a:spcBef>
                  <a:spcPts val="1000"/>
                </a:spcBef>
                <a:spcAft>
                  <a:spcPct val="0"/>
                </a:spcAft>
                <a:buClr>
                  <a:schemeClr val="accent1"/>
                </a:buClr>
                <a:buSzPct val="80000"/>
                <a:buFont typeface="Wingdings 3" panose="05040102010807070707" pitchFamily="18" charset="2"/>
                <a:buChar char=""/>
                <a:defRPr sz="1200">
                  <a:solidFill>
                    <a:srgbClr val="404040"/>
                  </a:solidFill>
                  <a:latin typeface="Trebuchet MS" panose="020B0603020202020204" pitchFamily="34" charset="0"/>
                </a:defRPr>
              </a:lvl6pPr>
              <a:lvl7pPr marL="2971800" indent="-228600" eaLnBrk="0" fontAlgn="base" hangingPunct="0">
                <a:spcBef>
                  <a:spcPts val="1000"/>
                </a:spcBef>
                <a:spcAft>
                  <a:spcPct val="0"/>
                </a:spcAft>
                <a:buClr>
                  <a:schemeClr val="accent1"/>
                </a:buClr>
                <a:buSzPct val="80000"/>
                <a:buFont typeface="Wingdings 3" panose="05040102010807070707" pitchFamily="18" charset="2"/>
                <a:buChar char=""/>
                <a:defRPr sz="1200">
                  <a:solidFill>
                    <a:srgbClr val="404040"/>
                  </a:solidFill>
                  <a:latin typeface="Trebuchet MS" panose="020B0603020202020204" pitchFamily="34" charset="0"/>
                </a:defRPr>
              </a:lvl7pPr>
              <a:lvl8pPr marL="3429000" indent="-228600" eaLnBrk="0" fontAlgn="base" hangingPunct="0">
                <a:spcBef>
                  <a:spcPts val="1000"/>
                </a:spcBef>
                <a:spcAft>
                  <a:spcPct val="0"/>
                </a:spcAft>
                <a:buClr>
                  <a:schemeClr val="accent1"/>
                </a:buClr>
                <a:buSzPct val="80000"/>
                <a:buFont typeface="Wingdings 3" panose="05040102010807070707" pitchFamily="18" charset="2"/>
                <a:buChar char=""/>
                <a:defRPr sz="1200">
                  <a:solidFill>
                    <a:srgbClr val="404040"/>
                  </a:solidFill>
                  <a:latin typeface="Trebuchet MS" panose="020B0603020202020204" pitchFamily="34" charset="0"/>
                </a:defRPr>
              </a:lvl8pPr>
              <a:lvl9pPr marL="3886200" indent="-228600" eaLnBrk="0" fontAlgn="base" hangingPunct="0">
                <a:spcBef>
                  <a:spcPts val="1000"/>
                </a:spcBef>
                <a:spcAft>
                  <a:spcPct val="0"/>
                </a:spcAft>
                <a:buClr>
                  <a:schemeClr val="accent1"/>
                </a:buClr>
                <a:buSzPct val="80000"/>
                <a:buFont typeface="Wingdings 3" panose="05040102010807070707" pitchFamily="18" charset="2"/>
                <a:buChar char=""/>
                <a:defRPr sz="1200">
                  <a:solidFill>
                    <a:srgbClr val="404040"/>
                  </a:solidFill>
                  <a:latin typeface="Trebuchet MS" panose="020B0603020202020204" pitchFamily="34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endParaRPr lang="en-GB" altLang="nl-NL" sz="1100">
                <a:solidFill>
                  <a:schemeClr val="tx1"/>
                </a:solidFill>
                <a:latin typeface="Verdana" panose="020B0604030504040204" pitchFamily="34" charset="0"/>
              </a:endParaRPr>
            </a:p>
          </p:txBody>
        </p:sp>
        <p:sp>
          <p:nvSpPr>
            <p:cNvPr id="26638" name="AutoShape 20"/>
            <p:cNvSpPr>
              <a:spLocks noChangeArrowheads="1"/>
            </p:cNvSpPr>
            <p:nvPr/>
          </p:nvSpPr>
          <p:spPr bwMode="auto">
            <a:xfrm>
              <a:off x="3216" y="3070"/>
              <a:ext cx="1130" cy="1250"/>
            </a:xfrm>
            <a:prstGeom prst="wedgeRoundRectCallout">
              <a:avLst>
                <a:gd name="adj1" fmla="val -74106"/>
                <a:gd name="adj2" fmla="val -19111"/>
                <a:gd name="adj3" fmla="val 16667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spcBef>
                  <a:spcPts val="1000"/>
                </a:spcBef>
                <a:buClr>
                  <a:schemeClr val="accent1"/>
                </a:buClr>
                <a:buSzPct val="80000"/>
                <a:buFont typeface="Wingdings 3" panose="05040102010807070707" pitchFamily="18" charset="2"/>
                <a:buChar char=""/>
                <a:defRPr>
                  <a:solidFill>
                    <a:srgbClr val="404040"/>
                  </a:solidFill>
                  <a:latin typeface="Trebuchet MS" panose="020B0603020202020204" pitchFamily="34" charset="0"/>
                </a:defRPr>
              </a:lvl1pPr>
              <a:lvl2pPr marL="742950" indent="-285750">
                <a:spcBef>
                  <a:spcPts val="1000"/>
                </a:spcBef>
                <a:buClr>
                  <a:schemeClr val="accent1"/>
                </a:buClr>
                <a:buSzPct val="80000"/>
                <a:buFont typeface="Wingdings 3" panose="05040102010807070707" pitchFamily="18" charset="2"/>
                <a:buChar char=""/>
                <a:defRPr sz="1600">
                  <a:solidFill>
                    <a:srgbClr val="404040"/>
                  </a:solidFill>
                  <a:latin typeface="Trebuchet MS" panose="020B0603020202020204" pitchFamily="34" charset="0"/>
                </a:defRPr>
              </a:lvl2pPr>
              <a:lvl3pPr marL="1143000" indent="-228600">
                <a:spcBef>
                  <a:spcPts val="1000"/>
                </a:spcBef>
                <a:buClr>
                  <a:schemeClr val="accent1"/>
                </a:buClr>
                <a:buSzPct val="80000"/>
                <a:buFont typeface="Wingdings 3" panose="05040102010807070707" pitchFamily="18" charset="2"/>
                <a:buChar char=""/>
                <a:defRPr sz="1400">
                  <a:solidFill>
                    <a:srgbClr val="404040"/>
                  </a:solidFill>
                  <a:latin typeface="Trebuchet MS" panose="020B0603020202020204" pitchFamily="34" charset="0"/>
                </a:defRPr>
              </a:lvl3pPr>
              <a:lvl4pPr marL="1600200" indent="-228600">
                <a:spcBef>
                  <a:spcPts val="1000"/>
                </a:spcBef>
                <a:buClr>
                  <a:schemeClr val="accent1"/>
                </a:buClr>
                <a:buSzPct val="80000"/>
                <a:buFont typeface="Wingdings 3" panose="05040102010807070707" pitchFamily="18" charset="2"/>
                <a:buChar char=""/>
                <a:defRPr sz="1200">
                  <a:solidFill>
                    <a:srgbClr val="404040"/>
                  </a:solidFill>
                  <a:latin typeface="Trebuchet MS" panose="020B0603020202020204" pitchFamily="34" charset="0"/>
                </a:defRPr>
              </a:lvl4pPr>
              <a:lvl5pPr marL="2057400" indent="-228600">
                <a:spcBef>
                  <a:spcPts val="1000"/>
                </a:spcBef>
                <a:buClr>
                  <a:schemeClr val="accent1"/>
                </a:buClr>
                <a:buSzPct val="80000"/>
                <a:buFont typeface="Wingdings 3" panose="05040102010807070707" pitchFamily="18" charset="2"/>
                <a:buChar char=""/>
                <a:defRPr sz="1200">
                  <a:solidFill>
                    <a:srgbClr val="404040"/>
                  </a:solidFill>
                  <a:latin typeface="Trebuchet MS" panose="020B0603020202020204" pitchFamily="34" charset="0"/>
                </a:defRPr>
              </a:lvl5pPr>
              <a:lvl6pPr marL="2514600" indent="-228600" eaLnBrk="0" fontAlgn="base" hangingPunct="0">
                <a:spcBef>
                  <a:spcPts val="1000"/>
                </a:spcBef>
                <a:spcAft>
                  <a:spcPct val="0"/>
                </a:spcAft>
                <a:buClr>
                  <a:schemeClr val="accent1"/>
                </a:buClr>
                <a:buSzPct val="80000"/>
                <a:buFont typeface="Wingdings 3" panose="05040102010807070707" pitchFamily="18" charset="2"/>
                <a:buChar char=""/>
                <a:defRPr sz="1200">
                  <a:solidFill>
                    <a:srgbClr val="404040"/>
                  </a:solidFill>
                  <a:latin typeface="Trebuchet MS" panose="020B0603020202020204" pitchFamily="34" charset="0"/>
                </a:defRPr>
              </a:lvl6pPr>
              <a:lvl7pPr marL="2971800" indent="-228600" eaLnBrk="0" fontAlgn="base" hangingPunct="0">
                <a:spcBef>
                  <a:spcPts val="1000"/>
                </a:spcBef>
                <a:spcAft>
                  <a:spcPct val="0"/>
                </a:spcAft>
                <a:buClr>
                  <a:schemeClr val="accent1"/>
                </a:buClr>
                <a:buSzPct val="80000"/>
                <a:buFont typeface="Wingdings 3" panose="05040102010807070707" pitchFamily="18" charset="2"/>
                <a:buChar char=""/>
                <a:defRPr sz="1200">
                  <a:solidFill>
                    <a:srgbClr val="404040"/>
                  </a:solidFill>
                  <a:latin typeface="Trebuchet MS" panose="020B0603020202020204" pitchFamily="34" charset="0"/>
                </a:defRPr>
              </a:lvl7pPr>
              <a:lvl8pPr marL="3429000" indent="-228600" eaLnBrk="0" fontAlgn="base" hangingPunct="0">
                <a:spcBef>
                  <a:spcPts val="1000"/>
                </a:spcBef>
                <a:spcAft>
                  <a:spcPct val="0"/>
                </a:spcAft>
                <a:buClr>
                  <a:schemeClr val="accent1"/>
                </a:buClr>
                <a:buSzPct val="80000"/>
                <a:buFont typeface="Wingdings 3" panose="05040102010807070707" pitchFamily="18" charset="2"/>
                <a:buChar char=""/>
                <a:defRPr sz="1200">
                  <a:solidFill>
                    <a:srgbClr val="404040"/>
                  </a:solidFill>
                  <a:latin typeface="Trebuchet MS" panose="020B0603020202020204" pitchFamily="34" charset="0"/>
                </a:defRPr>
              </a:lvl8pPr>
              <a:lvl9pPr marL="3886200" indent="-228600" eaLnBrk="0" fontAlgn="base" hangingPunct="0">
                <a:spcBef>
                  <a:spcPts val="1000"/>
                </a:spcBef>
                <a:spcAft>
                  <a:spcPct val="0"/>
                </a:spcAft>
                <a:buClr>
                  <a:schemeClr val="accent1"/>
                </a:buClr>
                <a:buSzPct val="80000"/>
                <a:buFont typeface="Wingdings 3" panose="05040102010807070707" pitchFamily="18" charset="2"/>
                <a:buChar char=""/>
                <a:defRPr sz="1200">
                  <a:solidFill>
                    <a:srgbClr val="404040"/>
                  </a:solidFill>
                  <a:latin typeface="Trebuchet MS" panose="020B060302020202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nl-NL" altLang="nl-NL">
                <a:solidFill>
                  <a:schemeClr val="tx1"/>
                </a:solidFill>
                <a:latin typeface="Verdana" panose="020B0604030504040204" pitchFamily="34" charset="0"/>
              </a:endParaRPr>
            </a:p>
          </p:txBody>
        </p:sp>
        <p:sp>
          <p:nvSpPr>
            <p:cNvPr id="26639" name="AutoShape 21"/>
            <p:cNvSpPr>
              <a:spLocks noChangeArrowheads="1"/>
            </p:cNvSpPr>
            <p:nvPr/>
          </p:nvSpPr>
          <p:spPr bwMode="auto">
            <a:xfrm>
              <a:off x="3980" y="2602"/>
              <a:ext cx="864" cy="672"/>
            </a:xfrm>
            <a:prstGeom prst="wedgeRoundRectCallout">
              <a:avLst>
                <a:gd name="adj1" fmla="val -72222"/>
                <a:gd name="adj2" fmla="val -41667"/>
                <a:gd name="adj3" fmla="val 16667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spcBef>
                  <a:spcPts val="1000"/>
                </a:spcBef>
                <a:buClr>
                  <a:schemeClr val="accent1"/>
                </a:buClr>
                <a:buSzPct val="80000"/>
                <a:buFont typeface="Wingdings 3" panose="05040102010807070707" pitchFamily="18" charset="2"/>
                <a:buChar char=""/>
                <a:defRPr>
                  <a:solidFill>
                    <a:srgbClr val="404040"/>
                  </a:solidFill>
                  <a:latin typeface="Trebuchet MS" panose="020B0603020202020204" pitchFamily="34" charset="0"/>
                </a:defRPr>
              </a:lvl1pPr>
              <a:lvl2pPr marL="742950" indent="-285750">
                <a:spcBef>
                  <a:spcPts val="1000"/>
                </a:spcBef>
                <a:buClr>
                  <a:schemeClr val="accent1"/>
                </a:buClr>
                <a:buSzPct val="80000"/>
                <a:buFont typeface="Wingdings 3" panose="05040102010807070707" pitchFamily="18" charset="2"/>
                <a:buChar char=""/>
                <a:defRPr sz="1600">
                  <a:solidFill>
                    <a:srgbClr val="404040"/>
                  </a:solidFill>
                  <a:latin typeface="Trebuchet MS" panose="020B0603020202020204" pitchFamily="34" charset="0"/>
                </a:defRPr>
              </a:lvl2pPr>
              <a:lvl3pPr marL="1143000" indent="-228600">
                <a:spcBef>
                  <a:spcPts val="1000"/>
                </a:spcBef>
                <a:buClr>
                  <a:schemeClr val="accent1"/>
                </a:buClr>
                <a:buSzPct val="80000"/>
                <a:buFont typeface="Wingdings 3" panose="05040102010807070707" pitchFamily="18" charset="2"/>
                <a:buChar char=""/>
                <a:defRPr sz="1400">
                  <a:solidFill>
                    <a:srgbClr val="404040"/>
                  </a:solidFill>
                  <a:latin typeface="Trebuchet MS" panose="020B0603020202020204" pitchFamily="34" charset="0"/>
                </a:defRPr>
              </a:lvl3pPr>
              <a:lvl4pPr marL="1600200" indent="-228600">
                <a:spcBef>
                  <a:spcPts val="1000"/>
                </a:spcBef>
                <a:buClr>
                  <a:schemeClr val="accent1"/>
                </a:buClr>
                <a:buSzPct val="80000"/>
                <a:buFont typeface="Wingdings 3" panose="05040102010807070707" pitchFamily="18" charset="2"/>
                <a:buChar char=""/>
                <a:defRPr sz="1200">
                  <a:solidFill>
                    <a:srgbClr val="404040"/>
                  </a:solidFill>
                  <a:latin typeface="Trebuchet MS" panose="020B0603020202020204" pitchFamily="34" charset="0"/>
                </a:defRPr>
              </a:lvl4pPr>
              <a:lvl5pPr marL="2057400" indent="-228600">
                <a:spcBef>
                  <a:spcPts val="1000"/>
                </a:spcBef>
                <a:buClr>
                  <a:schemeClr val="accent1"/>
                </a:buClr>
                <a:buSzPct val="80000"/>
                <a:buFont typeface="Wingdings 3" panose="05040102010807070707" pitchFamily="18" charset="2"/>
                <a:buChar char=""/>
                <a:defRPr sz="1200">
                  <a:solidFill>
                    <a:srgbClr val="404040"/>
                  </a:solidFill>
                  <a:latin typeface="Trebuchet MS" panose="020B0603020202020204" pitchFamily="34" charset="0"/>
                </a:defRPr>
              </a:lvl5pPr>
              <a:lvl6pPr marL="2514600" indent="-228600" eaLnBrk="0" fontAlgn="base" hangingPunct="0">
                <a:spcBef>
                  <a:spcPts val="1000"/>
                </a:spcBef>
                <a:spcAft>
                  <a:spcPct val="0"/>
                </a:spcAft>
                <a:buClr>
                  <a:schemeClr val="accent1"/>
                </a:buClr>
                <a:buSzPct val="80000"/>
                <a:buFont typeface="Wingdings 3" panose="05040102010807070707" pitchFamily="18" charset="2"/>
                <a:buChar char=""/>
                <a:defRPr sz="1200">
                  <a:solidFill>
                    <a:srgbClr val="404040"/>
                  </a:solidFill>
                  <a:latin typeface="Trebuchet MS" panose="020B0603020202020204" pitchFamily="34" charset="0"/>
                </a:defRPr>
              </a:lvl6pPr>
              <a:lvl7pPr marL="2971800" indent="-228600" eaLnBrk="0" fontAlgn="base" hangingPunct="0">
                <a:spcBef>
                  <a:spcPts val="1000"/>
                </a:spcBef>
                <a:spcAft>
                  <a:spcPct val="0"/>
                </a:spcAft>
                <a:buClr>
                  <a:schemeClr val="accent1"/>
                </a:buClr>
                <a:buSzPct val="80000"/>
                <a:buFont typeface="Wingdings 3" panose="05040102010807070707" pitchFamily="18" charset="2"/>
                <a:buChar char=""/>
                <a:defRPr sz="1200">
                  <a:solidFill>
                    <a:srgbClr val="404040"/>
                  </a:solidFill>
                  <a:latin typeface="Trebuchet MS" panose="020B0603020202020204" pitchFamily="34" charset="0"/>
                </a:defRPr>
              </a:lvl7pPr>
              <a:lvl8pPr marL="3429000" indent="-228600" eaLnBrk="0" fontAlgn="base" hangingPunct="0">
                <a:spcBef>
                  <a:spcPts val="1000"/>
                </a:spcBef>
                <a:spcAft>
                  <a:spcPct val="0"/>
                </a:spcAft>
                <a:buClr>
                  <a:schemeClr val="accent1"/>
                </a:buClr>
                <a:buSzPct val="80000"/>
                <a:buFont typeface="Wingdings 3" panose="05040102010807070707" pitchFamily="18" charset="2"/>
                <a:buChar char=""/>
                <a:defRPr sz="1200">
                  <a:solidFill>
                    <a:srgbClr val="404040"/>
                  </a:solidFill>
                  <a:latin typeface="Trebuchet MS" panose="020B0603020202020204" pitchFamily="34" charset="0"/>
                </a:defRPr>
              </a:lvl8pPr>
              <a:lvl9pPr marL="3886200" indent="-228600" eaLnBrk="0" fontAlgn="base" hangingPunct="0">
                <a:spcBef>
                  <a:spcPts val="1000"/>
                </a:spcBef>
                <a:spcAft>
                  <a:spcPct val="0"/>
                </a:spcAft>
                <a:buClr>
                  <a:schemeClr val="accent1"/>
                </a:buClr>
                <a:buSzPct val="80000"/>
                <a:buFont typeface="Wingdings 3" panose="05040102010807070707" pitchFamily="18" charset="2"/>
                <a:buChar char=""/>
                <a:defRPr sz="1200">
                  <a:solidFill>
                    <a:srgbClr val="404040"/>
                  </a:solidFill>
                  <a:latin typeface="Trebuchet MS" panose="020B060302020202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nl-NL" altLang="nl-NL">
                <a:solidFill>
                  <a:schemeClr val="tx1"/>
                </a:solidFill>
                <a:latin typeface="Verdana" panose="020B0604030504040204" pitchFamily="34" charset="0"/>
              </a:endParaRPr>
            </a:p>
          </p:txBody>
        </p:sp>
        <p:sp>
          <p:nvSpPr>
            <p:cNvPr id="26640" name="AutoShape 22"/>
            <p:cNvSpPr>
              <a:spLocks noChangeArrowheads="1"/>
            </p:cNvSpPr>
            <p:nvPr/>
          </p:nvSpPr>
          <p:spPr bwMode="auto">
            <a:xfrm>
              <a:off x="3840" y="1728"/>
              <a:ext cx="768" cy="768"/>
            </a:xfrm>
            <a:prstGeom prst="wedgeRoundRectCallout">
              <a:avLst>
                <a:gd name="adj1" fmla="val -64065"/>
                <a:gd name="adj2" fmla="val -15884"/>
                <a:gd name="adj3" fmla="val 16667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spcBef>
                  <a:spcPts val="1000"/>
                </a:spcBef>
                <a:buClr>
                  <a:schemeClr val="accent1"/>
                </a:buClr>
                <a:buSzPct val="80000"/>
                <a:buFont typeface="Wingdings 3" panose="05040102010807070707" pitchFamily="18" charset="2"/>
                <a:buChar char=""/>
                <a:defRPr>
                  <a:solidFill>
                    <a:srgbClr val="404040"/>
                  </a:solidFill>
                  <a:latin typeface="Trebuchet MS" panose="020B0603020202020204" pitchFamily="34" charset="0"/>
                </a:defRPr>
              </a:lvl1pPr>
              <a:lvl2pPr marL="742950" indent="-285750">
                <a:spcBef>
                  <a:spcPts val="1000"/>
                </a:spcBef>
                <a:buClr>
                  <a:schemeClr val="accent1"/>
                </a:buClr>
                <a:buSzPct val="80000"/>
                <a:buFont typeface="Wingdings 3" panose="05040102010807070707" pitchFamily="18" charset="2"/>
                <a:buChar char=""/>
                <a:defRPr sz="1600">
                  <a:solidFill>
                    <a:srgbClr val="404040"/>
                  </a:solidFill>
                  <a:latin typeface="Trebuchet MS" panose="020B0603020202020204" pitchFamily="34" charset="0"/>
                </a:defRPr>
              </a:lvl2pPr>
              <a:lvl3pPr marL="1143000" indent="-228600">
                <a:spcBef>
                  <a:spcPts val="1000"/>
                </a:spcBef>
                <a:buClr>
                  <a:schemeClr val="accent1"/>
                </a:buClr>
                <a:buSzPct val="80000"/>
                <a:buFont typeface="Wingdings 3" panose="05040102010807070707" pitchFamily="18" charset="2"/>
                <a:buChar char=""/>
                <a:defRPr sz="1400">
                  <a:solidFill>
                    <a:srgbClr val="404040"/>
                  </a:solidFill>
                  <a:latin typeface="Trebuchet MS" panose="020B0603020202020204" pitchFamily="34" charset="0"/>
                </a:defRPr>
              </a:lvl3pPr>
              <a:lvl4pPr marL="1600200" indent="-228600">
                <a:spcBef>
                  <a:spcPts val="1000"/>
                </a:spcBef>
                <a:buClr>
                  <a:schemeClr val="accent1"/>
                </a:buClr>
                <a:buSzPct val="80000"/>
                <a:buFont typeface="Wingdings 3" panose="05040102010807070707" pitchFamily="18" charset="2"/>
                <a:buChar char=""/>
                <a:defRPr sz="1200">
                  <a:solidFill>
                    <a:srgbClr val="404040"/>
                  </a:solidFill>
                  <a:latin typeface="Trebuchet MS" panose="020B0603020202020204" pitchFamily="34" charset="0"/>
                </a:defRPr>
              </a:lvl4pPr>
              <a:lvl5pPr marL="2057400" indent="-228600">
                <a:spcBef>
                  <a:spcPts val="1000"/>
                </a:spcBef>
                <a:buClr>
                  <a:schemeClr val="accent1"/>
                </a:buClr>
                <a:buSzPct val="80000"/>
                <a:buFont typeface="Wingdings 3" panose="05040102010807070707" pitchFamily="18" charset="2"/>
                <a:buChar char=""/>
                <a:defRPr sz="1200">
                  <a:solidFill>
                    <a:srgbClr val="404040"/>
                  </a:solidFill>
                  <a:latin typeface="Trebuchet MS" panose="020B0603020202020204" pitchFamily="34" charset="0"/>
                </a:defRPr>
              </a:lvl5pPr>
              <a:lvl6pPr marL="2514600" indent="-228600" eaLnBrk="0" fontAlgn="base" hangingPunct="0">
                <a:spcBef>
                  <a:spcPts val="1000"/>
                </a:spcBef>
                <a:spcAft>
                  <a:spcPct val="0"/>
                </a:spcAft>
                <a:buClr>
                  <a:schemeClr val="accent1"/>
                </a:buClr>
                <a:buSzPct val="80000"/>
                <a:buFont typeface="Wingdings 3" panose="05040102010807070707" pitchFamily="18" charset="2"/>
                <a:buChar char=""/>
                <a:defRPr sz="1200">
                  <a:solidFill>
                    <a:srgbClr val="404040"/>
                  </a:solidFill>
                  <a:latin typeface="Trebuchet MS" panose="020B0603020202020204" pitchFamily="34" charset="0"/>
                </a:defRPr>
              </a:lvl6pPr>
              <a:lvl7pPr marL="2971800" indent="-228600" eaLnBrk="0" fontAlgn="base" hangingPunct="0">
                <a:spcBef>
                  <a:spcPts val="1000"/>
                </a:spcBef>
                <a:spcAft>
                  <a:spcPct val="0"/>
                </a:spcAft>
                <a:buClr>
                  <a:schemeClr val="accent1"/>
                </a:buClr>
                <a:buSzPct val="80000"/>
                <a:buFont typeface="Wingdings 3" panose="05040102010807070707" pitchFamily="18" charset="2"/>
                <a:buChar char=""/>
                <a:defRPr sz="1200">
                  <a:solidFill>
                    <a:srgbClr val="404040"/>
                  </a:solidFill>
                  <a:latin typeface="Trebuchet MS" panose="020B0603020202020204" pitchFamily="34" charset="0"/>
                </a:defRPr>
              </a:lvl7pPr>
              <a:lvl8pPr marL="3429000" indent="-228600" eaLnBrk="0" fontAlgn="base" hangingPunct="0">
                <a:spcBef>
                  <a:spcPts val="1000"/>
                </a:spcBef>
                <a:spcAft>
                  <a:spcPct val="0"/>
                </a:spcAft>
                <a:buClr>
                  <a:schemeClr val="accent1"/>
                </a:buClr>
                <a:buSzPct val="80000"/>
                <a:buFont typeface="Wingdings 3" panose="05040102010807070707" pitchFamily="18" charset="2"/>
                <a:buChar char=""/>
                <a:defRPr sz="1200">
                  <a:solidFill>
                    <a:srgbClr val="404040"/>
                  </a:solidFill>
                  <a:latin typeface="Trebuchet MS" panose="020B0603020202020204" pitchFamily="34" charset="0"/>
                </a:defRPr>
              </a:lvl8pPr>
              <a:lvl9pPr marL="3886200" indent="-228600" eaLnBrk="0" fontAlgn="base" hangingPunct="0">
                <a:spcBef>
                  <a:spcPts val="1000"/>
                </a:spcBef>
                <a:spcAft>
                  <a:spcPct val="0"/>
                </a:spcAft>
                <a:buClr>
                  <a:schemeClr val="accent1"/>
                </a:buClr>
                <a:buSzPct val="80000"/>
                <a:buFont typeface="Wingdings 3" panose="05040102010807070707" pitchFamily="18" charset="2"/>
                <a:buChar char=""/>
                <a:defRPr sz="1200">
                  <a:solidFill>
                    <a:srgbClr val="404040"/>
                  </a:solidFill>
                  <a:latin typeface="Trebuchet MS" panose="020B060302020202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nl-NL" altLang="nl-NL">
                <a:solidFill>
                  <a:schemeClr val="tx1"/>
                </a:solidFill>
                <a:latin typeface="Verdana" panose="020B0604030504040204" pitchFamily="34" charset="0"/>
              </a:endParaRPr>
            </a:p>
          </p:txBody>
        </p:sp>
        <p:sp>
          <p:nvSpPr>
            <p:cNvPr id="26641" name="AutoShape 23"/>
            <p:cNvSpPr>
              <a:spLocks noChangeArrowheads="1"/>
            </p:cNvSpPr>
            <p:nvPr/>
          </p:nvSpPr>
          <p:spPr bwMode="auto">
            <a:xfrm>
              <a:off x="3168" y="435"/>
              <a:ext cx="1398" cy="1171"/>
            </a:xfrm>
            <a:prstGeom prst="wedgeRoundRectCallout">
              <a:avLst>
                <a:gd name="adj1" fmla="val -76616"/>
                <a:gd name="adj2" fmla="val -24199"/>
                <a:gd name="adj3" fmla="val 16667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spcBef>
                  <a:spcPts val="1000"/>
                </a:spcBef>
                <a:buClr>
                  <a:schemeClr val="accent1"/>
                </a:buClr>
                <a:buSzPct val="80000"/>
                <a:buFont typeface="Wingdings 3" panose="05040102010807070707" pitchFamily="18" charset="2"/>
                <a:buChar char=""/>
                <a:defRPr>
                  <a:solidFill>
                    <a:srgbClr val="404040"/>
                  </a:solidFill>
                  <a:latin typeface="Trebuchet MS" panose="020B0603020202020204" pitchFamily="34" charset="0"/>
                </a:defRPr>
              </a:lvl1pPr>
              <a:lvl2pPr marL="742950" indent="-285750">
                <a:spcBef>
                  <a:spcPts val="1000"/>
                </a:spcBef>
                <a:buClr>
                  <a:schemeClr val="accent1"/>
                </a:buClr>
                <a:buSzPct val="80000"/>
                <a:buFont typeface="Wingdings 3" panose="05040102010807070707" pitchFamily="18" charset="2"/>
                <a:buChar char=""/>
                <a:defRPr sz="1600">
                  <a:solidFill>
                    <a:srgbClr val="404040"/>
                  </a:solidFill>
                  <a:latin typeface="Trebuchet MS" panose="020B0603020202020204" pitchFamily="34" charset="0"/>
                </a:defRPr>
              </a:lvl2pPr>
              <a:lvl3pPr marL="1143000" indent="-228600">
                <a:spcBef>
                  <a:spcPts val="1000"/>
                </a:spcBef>
                <a:buClr>
                  <a:schemeClr val="accent1"/>
                </a:buClr>
                <a:buSzPct val="80000"/>
                <a:buFont typeface="Wingdings 3" panose="05040102010807070707" pitchFamily="18" charset="2"/>
                <a:buChar char=""/>
                <a:defRPr sz="1400">
                  <a:solidFill>
                    <a:srgbClr val="404040"/>
                  </a:solidFill>
                  <a:latin typeface="Trebuchet MS" panose="020B0603020202020204" pitchFamily="34" charset="0"/>
                </a:defRPr>
              </a:lvl3pPr>
              <a:lvl4pPr marL="1600200" indent="-228600">
                <a:spcBef>
                  <a:spcPts val="1000"/>
                </a:spcBef>
                <a:buClr>
                  <a:schemeClr val="accent1"/>
                </a:buClr>
                <a:buSzPct val="80000"/>
                <a:buFont typeface="Wingdings 3" panose="05040102010807070707" pitchFamily="18" charset="2"/>
                <a:buChar char=""/>
                <a:defRPr sz="1200">
                  <a:solidFill>
                    <a:srgbClr val="404040"/>
                  </a:solidFill>
                  <a:latin typeface="Trebuchet MS" panose="020B0603020202020204" pitchFamily="34" charset="0"/>
                </a:defRPr>
              </a:lvl4pPr>
              <a:lvl5pPr marL="2057400" indent="-228600">
                <a:spcBef>
                  <a:spcPts val="1000"/>
                </a:spcBef>
                <a:buClr>
                  <a:schemeClr val="accent1"/>
                </a:buClr>
                <a:buSzPct val="80000"/>
                <a:buFont typeface="Wingdings 3" panose="05040102010807070707" pitchFamily="18" charset="2"/>
                <a:buChar char=""/>
                <a:defRPr sz="1200">
                  <a:solidFill>
                    <a:srgbClr val="404040"/>
                  </a:solidFill>
                  <a:latin typeface="Trebuchet MS" panose="020B0603020202020204" pitchFamily="34" charset="0"/>
                </a:defRPr>
              </a:lvl5pPr>
              <a:lvl6pPr marL="2514600" indent="-228600" eaLnBrk="0" fontAlgn="base" hangingPunct="0">
                <a:spcBef>
                  <a:spcPts val="1000"/>
                </a:spcBef>
                <a:spcAft>
                  <a:spcPct val="0"/>
                </a:spcAft>
                <a:buClr>
                  <a:schemeClr val="accent1"/>
                </a:buClr>
                <a:buSzPct val="80000"/>
                <a:buFont typeface="Wingdings 3" panose="05040102010807070707" pitchFamily="18" charset="2"/>
                <a:buChar char=""/>
                <a:defRPr sz="1200">
                  <a:solidFill>
                    <a:srgbClr val="404040"/>
                  </a:solidFill>
                  <a:latin typeface="Trebuchet MS" panose="020B0603020202020204" pitchFamily="34" charset="0"/>
                </a:defRPr>
              </a:lvl6pPr>
              <a:lvl7pPr marL="2971800" indent="-228600" eaLnBrk="0" fontAlgn="base" hangingPunct="0">
                <a:spcBef>
                  <a:spcPts val="1000"/>
                </a:spcBef>
                <a:spcAft>
                  <a:spcPct val="0"/>
                </a:spcAft>
                <a:buClr>
                  <a:schemeClr val="accent1"/>
                </a:buClr>
                <a:buSzPct val="80000"/>
                <a:buFont typeface="Wingdings 3" panose="05040102010807070707" pitchFamily="18" charset="2"/>
                <a:buChar char=""/>
                <a:defRPr sz="1200">
                  <a:solidFill>
                    <a:srgbClr val="404040"/>
                  </a:solidFill>
                  <a:latin typeface="Trebuchet MS" panose="020B0603020202020204" pitchFamily="34" charset="0"/>
                </a:defRPr>
              </a:lvl7pPr>
              <a:lvl8pPr marL="3429000" indent="-228600" eaLnBrk="0" fontAlgn="base" hangingPunct="0">
                <a:spcBef>
                  <a:spcPts val="1000"/>
                </a:spcBef>
                <a:spcAft>
                  <a:spcPct val="0"/>
                </a:spcAft>
                <a:buClr>
                  <a:schemeClr val="accent1"/>
                </a:buClr>
                <a:buSzPct val="80000"/>
                <a:buFont typeface="Wingdings 3" panose="05040102010807070707" pitchFamily="18" charset="2"/>
                <a:buChar char=""/>
                <a:defRPr sz="1200">
                  <a:solidFill>
                    <a:srgbClr val="404040"/>
                  </a:solidFill>
                  <a:latin typeface="Trebuchet MS" panose="020B0603020202020204" pitchFamily="34" charset="0"/>
                </a:defRPr>
              </a:lvl8pPr>
              <a:lvl9pPr marL="3886200" indent="-228600" eaLnBrk="0" fontAlgn="base" hangingPunct="0">
                <a:spcBef>
                  <a:spcPts val="1000"/>
                </a:spcBef>
                <a:spcAft>
                  <a:spcPct val="0"/>
                </a:spcAft>
                <a:buClr>
                  <a:schemeClr val="accent1"/>
                </a:buClr>
                <a:buSzPct val="80000"/>
                <a:buFont typeface="Wingdings 3" panose="05040102010807070707" pitchFamily="18" charset="2"/>
                <a:buChar char=""/>
                <a:defRPr sz="1200">
                  <a:solidFill>
                    <a:srgbClr val="404040"/>
                  </a:solidFill>
                  <a:latin typeface="Trebuchet MS" panose="020B060302020202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nl-NL" altLang="nl-NL">
                <a:solidFill>
                  <a:schemeClr val="tx1"/>
                </a:solidFill>
                <a:latin typeface="Verdana" panose="020B0604030504040204" pitchFamily="34" charset="0"/>
              </a:endParaRPr>
            </a:p>
          </p:txBody>
        </p:sp>
      </p:grp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11" descr="http://www.rtvnoord.nl/asp-foto/pics/zuidhorn/Noordhorn12.jpg"/>
          <p:cNvPicPr>
            <a:picLocks noChangeAspect="1" noChangeArrowheads="1"/>
          </p:cNvPicPr>
          <p:nvPr/>
        </p:nvPicPr>
        <p:blipFill>
          <a:blip r:embed="rId3">
            <a:lum bright="52000" contrast="-1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82563"/>
            <a:ext cx="9471025" cy="6326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5" name="Text Box 5"/>
          <p:cNvSpPr txBox="1">
            <a:spLocks noChangeArrowheads="1"/>
          </p:cNvSpPr>
          <p:nvPr/>
        </p:nvSpPr>
        <p:spPr bwMode="auto">
          <a:xfrm>
            <a:off x="323850" y="476250"/>
            <a:ext cx="8820150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rgbClr val="404040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rgbClr val="404040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rgbClr val="404040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endParaRPr lang="nl-NL" altLang="nl-NL" sz="4000" b="1">
              <a:solidFill>
                <a:srgbClr val="000099"/>
              </a:solidFill>
              <a:latin typeface="Verdana" panose="020B0604030504040204" pitchFamily="34" charset="0"/>
            </a:endParaRPr>
          </a:p>
        </p:txBody>
      </p:sp>
      <p:sp>
        <p:nvSpPr>
          <p:cNvPr id="36870" name="Rectangle 6"/>
          <p:cNvSpPr>
            <a:spLocks noGrp="1" noChangeArrowheads="1"/>
          </p:cNvSpPr>
          <p:nvPr>
            <p:ph type="title"/>
          </p:nvPr>
        </p:nvSpPr>
        <p:spPr>
          <a:xfrm>
            <a:off x="714375" y="214313"/>
            <a:ext cx="8137525" cy="990600"/>
          </a:xfrm>
        </p:spPr>
        <p:txBody>
          <a:bodyPr/>
          <a:lstStyle/>
          <a:p>
            <a:pPr algn="ctr" eaLnBrk="1" hangingPunct="1"/>
            <a:r>
              <a:rPr lang="nl-NL" altLang="nl-NL" smtClean="0"/>
              <a:t>Aantallen rundvee:</a:t>
            </a:r>
          </a:p>
        </p:txBody>
      </p:sp>
      <p:sp>
        <p:nvSpPr>
          <p:cNvPr id="8197" name="Rectangle 7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</a:pPr>
            <a:endParaRPr lang="nl-NL" altLang="nl-NL" sz="2800" smtClean="0"/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nl-NL" altLang="nl-NL" sz="2800" smtClean="0"/>
          </a:p>
        </p:txBody>
      </p:sp>
      <p:graphicFrame>
        <p:nvGraphicFramePr>
          <p:cNvPr id="5" name="Tabel 4"/>
          <p:cNvGraphicFramePr>
            <a:graphicFrameLocks noGrp="1"/>
          </p:cNvGraphicFramePr>
          <p:nvPr/>
        </p:nvGraphicFramePr>
        <p:xfrm>
          <a:off x="1524000" y="1397000"/>
          <a:ext cx="5905500" cy="3859213"/>
        </p:xfrm>
        <a:graphic>
          <a:graphicData uri="http://schemas.openxmlformats.org/drawingml/2006/table">
            <a:tbl>
              <a:tblPr firstRow="1" bandRow="1">
                <a:tableStyleId>{FABFCF23-3B69-468F-B69F-88F6DE6A72F2}</a:tableStyleId>
              </a:tblPr>
              <a:tblGrid>
                <a:gridCol w="304010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3269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3269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005783">
                <a:tc>
                  <a:txBody>
                    <a:bodyPr/>
                    <a:lstStyle/>
                    <a:p>
                      <a:endParaRPr lang="nl-NL" sz="2000" dirty="0" smtClean="0"/>
                    </a:p>
                    <a:p>
                      <a:r>
                        <a:rPr lang="nl-NL" sz="2000" dirty="0" err="1" smtClean="0"/>
                        <a:t>NRumber</a:t>
                      </a:r>
                      <a:r>
                        <a:rPr lang="nl-NL" sz="2000" dirty="0" smtClean="0"/>
                        <a:t> of </a:t>
                      </a:r>
                      <a:r>
                        <a:rPr lang="nl-NL" sz="2000" dirty="0" err="1" smtClean="0"/>
                        <a:t>cattle</a:t>
                      </a:r>
                      <a:r>
                        <a:rPr lang="nl-NL" sz="2000" dirty="0" smtClean="0"/>
                        <a:t> ( *</a:t>
                      </a:r>
                      <a:r>
                        <a:rPr lang="nl-NL" sz="2000" baseline="0" dirty="0" smtClean="0"/>
                        <a:t> 1000)</a:t>
                      </a:r>
                      <a:endParaRPr lang="nl-NL" sz="2000" dirty="0">
                        <a:solidFill>
                          <a:schemeClr val="tx1"/>
                        </a:solidFill>
                      </a:endParaRPr>
                    </a:p>
                  </a:txBody>
                  <a:tcPr marT="45710" marB="45710">
                    <a:noFill/>
                  </a:tcPr>
                </a:tc>
                <a:tc>
                  <a:txBody>
                    <a:bodyPr/>
                    <a:lstStyle/>
                    <a:p>
                      <a:endParaRPr lang="nl-NL" sz="1800" dirty="0" smtClean="0"/>
                    </a:p>
                    <a:p>
                      <a:r>
                        <a:rPr lang="nl-NL" sz="1800" dirty="0" smtClean="0"/>
                        <a:t>2015</a:t>
                      </a:r>
                      <a:endParaRPr lang="nl-NL" sz="1800" dirty="0">
                        <a:solidFill>
                          <a:schemeClr val="tx1"/>
                        </a:solidFill>
                      </a:endParaRPr>
                    </a:p>
                  </a:txBody>
                  <a:tcPr marT="45710" marB="45710">
                    <a:gradFill>
                      <a:gsLst>
                        <a:gs pos="0">
                          <a:schemeClr val="accent1">
                            <a:shade val="30000"/>
                            <a:satMod val="115000"/>
                          </a:schemeClr>
                        </a:gs>
                        <a:gs pos="50000">
                          <a:schemeClr val="accent1"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shade val="100000"/>
                            <a:satMod val="115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nl-NL" sz="1800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nl-NL" sz="1800" dirty="0" smtClean="0">
                          <a:solidFill>
                            <a:schemeClr val="tx1"/>
                          </a:solidFill>
                        </a:rPr>
                        <a:t>Eind </a:t>
                      </a:r>
                    </a:p>
                    <a:p>
                      <a:r>
                        <a:rPr lang="nl-NL" sz="1800" dirty="0" smtClean="0">
                          <a:solidFill>
                            <a:schemeClr val="tx1"/>
                          </a:solidFill>
                        </a:rPr>
                        <a:t>2018</a:t>
                      </a:r>
                      <a:endParaRPr lang="nl-NL" sz="1800" dirty="0">
                        <a:solidFill>
                          <a:schemeClr val="tx1"/>
                        </a:solidFill>
                      </a:endParaRPr>
                    </a:p>
                  </a:txBody>
                  <a:tcPr marT="45710" marB="45710">
                    <a:gradFill>
                      <a:gsLst>
                        <a:gs pos="0">
                          <a:schemeClr val="accent1">
                            <a:shade val="30000"/>
                            <a:satMod val="115000"/>
                          </a:schemeClr>
                        </a:gs>
                        <a:gs pos="50000">
                          <a:schemeClr val="accent1"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shade val="100000"/>
                            <a:satMod val="115000"/>
                          </a:schemeClr>
                        </a:gs>
                      </a:gsLst>
                      <a:lin ang="5400000" scaled="0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75572">
                <a:tc>
                  <a:txBody>
                    <a:bodyPr/>
                    <a:lstStyle/>
                    <a:p>
                      <a:r>
                        <a:rPr lang="nl-NL" sz="1800" dirty="0" smtClean="0"/>
                        <a:t>Totaal</a:t>
                      </a:r>
                      <a:r>
                        <a:rPr lang="nl-NL" sz="1800" baseline="0" dirty="0" smtClean="0"/>
                        <a:t> aantal stuks rundvee</a:t>
                      </a:r>
                      <a:endParaRPr lang="nl-NL" sz="1800" dirty="0"/>
                    </a:p>
                  </a:txBody>
                  <a:tcPr marT="45710" marB="45710"/>
                </a:tc>
                <a:tc>
                  <a:txBody>
                    <a:bodyPr/>
                    <a:lstStyle/>
                    <a:p>
                      <a:r>
                        <a:rPr lang="nl-NL" sz="1800" dirty="0" smtClean="0"/>
                        <a:t>3.990.000</a:t>
                      </a:r>
                      <a:endParaRPr lang="nl-NL" sz="1800" dirty="0"/>
                    </a:p>
                  </a:txBody>
                  <a:tcPr marT="45710" marB="45710"/>
                </a:tc>
                <a:tc>
                  <a:txBody>
                    <a:bodyPr/>
                    <a:lstStyle/>
                    <a:p>
                      <a:r>
                        <a:rPr lang="nl-NL" sz="1800" dirty="0" smtClean="0"/>
                        <a:t>3.690.000</a:t>
                      </a:r>
                      <a:endParaRPr lang="nl-NL" sz="1800" dirty="0"/>
                    </a:p>
                  </a:txBody>
                  <a:tcPr marT="45710" marB="4571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75572">
                <a:tc>
                  <a:txBody>
                    <a:bodyPr/>
                    <a:lstStyle/>
                    <a:p>
                      <a:r>
                        <a:rPr lang="nl-NL" sz="1800" dirty="0" smtClean="0"/>
                        <a:t>Melkvee</a:t>
                      </a:r>
                      <a:endParaRPr lang="nl-NL" sz="1800" dirty="0"/>
                    </a:p>
                  </a:txBody>
                  <a:tcPr marT="45710" marB="45710"/>
                </a:tc>
                <a:tc>
                  <a:txBody>
                    <a:bodyPr/>
                    <a:lstStyle/>
                    <a:p>
                      <a:r>
                        <a:rPr lang="nl-NL" sz="1800" dirty="0" smtClean="0"/>
                        <a:t>1.500.000</a:t>
                      </a:r>
                      <a:endParaRPr lang="nl-NL" sz="1800" dirty="0"/>
                    </a:p>
                  </a:txBody>
                  <a:tcPr marT="45710" marB="45710"/>
                </a:tc>
                <a:tc>
                  <a:txBody>
                    <a:bodyPr/>
                    <a:lstStyle/>
                    <a:p>
                      <a:r>
                        <a:rPr lang="nl-NL" sz="1800" dirty="0" smtClean="0"/>
                        <a:t>1.552.000</a:t>
                      </a:r>
                      <a:endParaRPr lang="nl-NL" sz="1800" dirty="0"/>
                    </a:p>
                  </a:txBody>
                  <a:tcPr marT="45710" marB="4571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75572">
                <a:tc>
                  <a:txBody>
                    <a:bodyPr/>
                    <a:lstStyle/>
                    <a:p>
                      <a:r>
                        <a:rPr lang="nl-NL" sz="1800" dirty="0" smtClean="0"/>
                        <a:t>Jongvee</a:t>
                      </a:r>
                      <a:endParaRPr lang="nl-NL" sz="1800" dirty="0"/>
                    </a:p>
                  </a:txBody>
                  <a:tcPr marT="45710" marB="45710"/>
                </a:tc>
                <a:tc>
                  <a:txBody>
                    <a:bodyPr/>
                    <a:lstStyle/>
                    <a:p>
                      <a:r>
                        <a:rPr lang="nl-NL" sz="1800" dirty="0" smtClean="0"/>
                        <a:t>1.400.000</a:t>
                      </a:r>
                      <a:endParaRPr lang="nl-NL" sz="1800" dirty="0"/>
                    </a:p>
                  </a:txBody>
                  <a:tcPr marT="45710" marB="45710"/>
                </a:tc>
                <a:tc>
                  <a:txBody>
                    <a:bodyPr/>
                    <a:lstStyle/>
                    <a:p>
                      <a:r>
                        <a:rPr lang="nl-NL" sz="1800" dirty="0" smtClean="0"/>
                        <a:t>1.095.000</a:t>
                      </a:r>
                      <a:endParaRPr lang="nl-NL" sz="1800" dirty="0"/>
                    </a:p>
                  </a:txBody>
                  <a:tcPr marT="45710" marB="4571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75572">
                <a:tc>
                  <a:txBody>
                    <a:bodyPr/>
                    <a:lstStyle/>
                    <a:p>
                      <a:r>
                        <a:rPr lang="nl-NL" sz="1800" dirty="0" smtClean="0"/>
                        <a:t>Vlees</a:t>
                      </a:r>
                      <a:r>
                        <a:rPr lang="nl-NL" sz="1800" baseline="0" dirty="0" smtClean="0"/>
                        <a:t> kalveren</a:t>
                      </a:r>
                      <a:endParaRPr lang="nl-NL" sz="1800" dirty="0"/>
                    </a:p>
                  </a:txBody>
                  <a:tcPr marT="45710" marB="45710"/>
                </a:tc>
                <a:tc>
                  <a:txBody>
                    <a:bodyPr/>
                    <a:lstStyle/>
                    <a:p>
                      <a:r>
                        <a:rPr lang="nl-NL" sz="1800" dirty="0" smtClean="0"/>
                        <a:t>   900.000</a:t>
                      </a:r>
                      <a:endParaRPr lang="nl-NL" sz="1800" dirty="0"/>
                    </a:p>
                  </a:txBody>
                  <a:tcPr marT="45710" marB="45710"/>
                </a:tc>
                <a:tc>
                  <a:txBody>
                    <a:bodyPr/>
                    <a:lstStyle/>
                    <a:p>
                      <a:r>
                        <a:rPr lang="nl-NL" sz="1800" dirty="0" smtClean="0"/>
                        <a:t>   988.000</a:t>
                      </a:r>
                      <a:endParaRPr lang="nl-NL" sz="1800" dirty="0"/>
                    </a:p>
                  </a:txBody>
                  <a:tcPr marT="45710" marB="4571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75572">
                <a:tc>
                  <a:txBody>
                    <a:bodyPr/>
                    <a:lstStyle/>
                    <a:p>
                      <a:r>
                        <a:rPr lang="nl-NL" sz="1800" dirty="0" smtClean="0"/>
                        <a:t>Zoogkoeien</a:t>
                      </a:r>
                      <a:endParaRPr lang="nl-NL" sz="1800" dirty="0"/>
                    </a:p>
                  </a:txBody>
                  <a:tcPr marT="45710" marB="45710"/>
                </a:tc>
                <a:tc>
                  <a:txBody>
                    <a:bodyPr/>
                    <a:lstStyle/>
                    <a:p>
                      <a:r>
                        <a:rPr lang="nl-NL" sz="1800" dirty="0" smtClean="0"/>
                        <a:t>     90.000</a:t>
                      </a:r>
                      <a:endParaRPr lang="nl-NL" sz="1800" dirty="0"/>
                    </a:p>
                  </a:txBody>
                  <a:tcPr marT="45710" marB="45710"/>
                </a:tc>
                <a:tc>
                  <a:txBody>
                    <a:bodyPr/>
                    <a:lstStyle/>
                    <a:p>
                      <a:r>
                        <a:rPr lang="nl-NL" sz="1800" dirty="0" smtClean="0"/>
                        <a:t>     42.000</a:t>
                      </a:r>
                      <a:endParaRPr lang="nl-NL" sz="1800" dirty="0"/>
                    </a:p>
                  </a:txBody>
                  <a:tcPr marT="45710" marB="4571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75572">
                <a:tc>
                  <a:txBody>
                    <a:bodyPr/>
                    <a:lstStyle/>
                    <a:p>
                      <a:r>
                        <a:rPr lang="nl-NL" sz="1800" dirty="0" smtClean="0"/>
                        <a:t>Vleesstieren</a:t>
                      </a:r>
                      <a:endParaRPr lang="nl-NL" sz="1800" dirty="0"/>
                    </a:p>
                  </a:txBody>
                  <a:tcPr marT="45710" marB="45710"/>
                </a:tc>
                <a:tc>
                  <a:txBody>
                    <a:bodyPr/>
                    <a:lstStyle/>
                    <a:p>
                      <a:r>
                        <a:rPr lang="nl-NL" sz="1800" dirty="0" smtClean="0"/>
                        <a:t>   100.000</a:t>
                      </a:r>
                      <a:endParaRPr lang="nl-NL" sz="1800" dirty="0"/>
                    </a:p>
                  </a:txBody>
                  <a:tcPr marT="45710" marB="45710"/>
                </a:tc>
                <a:tc>
                  <a:txBody>
                    <a:bodyPr/>
                    <a:lstStyle/>
                    <a:p>
                      <a:r>
                        <a:rPr lang="nl-NL" sz="1800" dirty="0" smtClean="0"/>
                        <a:t>     13.000</a:t>
                      </a:r>
                      <a:endParaRPr lang="nl-NL" sz="1800" dirty="0"/>
                    </a:p>
                  </a:txBody>
                  <a:tcPr marT="45710" marB="4571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68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68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70" grpId="0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el 3"/>
          <p:cNvSpPr>
            <a:spLocks noGrp="1"/>
          </p:cNvSpPr>
          <p:nvPr>
            <p:ph type="title"/>
          </p:nvPr>
        </p:nvSpPr>
        <p:spPr>
          <a:xfrm>
            <a:off x="615950" y="609600"/>
            <a:ext cx="6342063" cy="3022600"/>
          </a:xfrm>
        </p:spPr>
        <p:txBody>
          <a:bodyPr/>
          <a:lstStyle/>
          <a:p>
            <a:r>
              <a:rPr lang="en-GB" altLang="nl-NL" smtClean="0"/>
              <a:t>De vleeskalversector blijft gelijk</a:t>
            </a:r>
          </a:p>
        </p:txBody>
      </p:sp>
      <p:sp>
        <p:nvSpPr>
          <p:cNvPr id="10243" name="Tijdelijke aanduiding voor tekst 6"/>
          <p:cNvSpPr>
            <a:spLocks noGrp="1"/>
          </p:cNvSpPr>
          <p:nvPr>
            <p:ph type="body" sz="quarter" idx="13"/>
          </p:nvPr>
        </p:nvSpPr>
        <p:spPr>
          <a:xfrm>
            <a:off x="609600" y="4013200"/>
            <a:ext cx="6348413" cy="514350"/>
          </a:xfrm>
        </p:spPr>
        <p:txBody>
          <a:bodyPr/>
          <a:lstStyle/>
          <a:p>
            <a:r>
              <a:rPr lang="en-GB" altLang="nl-NL" smtClean="0"/>
              <a:t>Maar de vleesstieren en zoogkoeien verdwijnen</a:t>
            </a:r>
          </a:p>
        </p:txBody>
      </p:sp>
      <p:sp>
        <p:nvSpPr>
          <p:cNvPr id="5" name="Ondertitel 4"/>
          <p:cNvSpPr>
            <a:spLocks noGrp="1"/>
          </p:cNvSpPr>
          <p:nvPr>
            <p:ph type="body" idx="1"/>
          </p:nvPr>
        </p:nvSpPr>
        <p:spPr>
          <a:xfrm>
            <a:off x="609600" y="4527550"/>
            <a:ext cx="6348413" cy="1514475"/>
          </a:xfrm>
        </p:spPr>
        <p:txBody>
          <a:bodyPr/>
          <a:lstStyle/>
          <a:p>
            <a:pPr>
              <a:defRPr/>
            </a:pPr>
            <a:endParaRPr lang="en-GB" dirty="0"/>
          </a:p>
        </p:txBody>
      </p:sp>
    </p:spTree>
  </p:cSld>
  <p:clrMapOvr>
    <a:masterClrMapping/>
  </p:clrMapOvr>
  <p:transition>
    <p:zoom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5" descr="http://img86.imageshack.us/img86/3576/pict000411jg.jpg"/>
          <p:cNvPicPr>
            <a:picLocks noChangeAspect="1" noChangeArrowheads="1"/>
          </p:cNvPicPr>
          <p:nvPr/>
        </p:nvPicPr>
        <p:blipFill>
          <a:blip r:embed="rId3">
            <a:lum bright="34000" contrast="3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714375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2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nl-NL" altLang="nl-NL" smtClean="0"/>
              <a:t>Holland is een Melkveeland!!</a:t>
            </a:r>
          </a:p>
        </p:txBody>
      </p:sp>
      <p:sp>
        <p:nvSpPr>
          <p:cNvPr id="412675" name="Rectangle 3"/>
          <p:cNvSpPr>
            <a:spLocks noGrp="1" noChangeArrowheads="1"/>
          </p:cNvSpPr>
          <p:nvPr>
            <p:ph idx="1"/>
          </p:nvPr>
        </p:nvSpPr>
        <p:spPr>
          <a:xfrm>
            <a:off x="2411413" y="2000250"/>
            <a:ext cx="6046787" cy="3857625"/>
          </a:xfrm>
        </p:spPr>
        <p:txBody>
          <a:bodyPr rtlCol="0">
            <a:normAutofit lnSpcReduction="10000"/>
          </a:bodyPr>
          <a:lstStyle/>
          <a:p>
            <a:pPr eaLnBrk="1" fontAlgn="auto" hangingPunct="1">
              <a:lnSpc>
                <a:spcPct val="90000"/>
              </a:lnSpc>
              <a:spcAft>
                <a:spcPts val="0"/>
              </a:spcAft>
              <a:buFontTx/>
              <a:buNone/>
              <a:defRPr/>
            </a:pPr>
            <a:endParaRPr lang="nl-NL" altLang="nl-NL" sz="24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eaLnBrk="1" fontAlgn="auto" hangingPunct="1">
              <a:lnSpc>
                <a:spcPct val="90000"/>
              </a:lnSpc>
              <a:spcAft>
                <a:spcPts val="0"/>
              </a:spcAft>
              <a:buFontTx/>
              <a:buNone/>
              <a:defRPr/>
            </a:pPr>
            <a:endParaRPr lang="nl-NL" altLang="nl-NL" sz="24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eaLnBrk="1" fontAlgn="auto" hangingPunct="1">
              <a:lnSpc>
                <a:spcPct val="90000"/>
              </a:lnSpc>
              <a:spcAft>
                <a:spcPts val="0"/>
              </a:spcAft>
              <a:buFontTx/>
              <a:buNone/>
              <a:defRPr/>
            </a:pPr>
            <a:r>
              <a:rPr lang="nl-NL" altLang="nl-NL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		Goede grond en een goed klimaat</a:t>
            </a:r>
          </a:p>
          <a:p>
            <a:pPr eaLnBrk="1" fontAlgn="auto" hangingPunct="1">
              <a:lnSpc>
                <a:spcPct val="90000"/>
              </a:lnSpc>
              <a:spcAft>
                <a:spcPts val="0"/>
              </a:spcAft>
              <a:buFontTx/>
              <a:buNone/>
              <a:defRPr/>
            </a:pPr>
            <a:endParaRPr lang="nl-NL" altLang="nl-NL" sz="24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eaLnBrk="1" fontAlgn="auto" hangingPunct="1">
              <a:lnSpc>
                <a:spcPct val="90000"/>
              </a:lnSpc>
              <a:spcAft>
                <a:spcPts val="0"/>
              </a:spcAft>
              <a:buFontTx/>
              <a:buNone/>
              <a:defRPr/>
            </a:pPr>
            <a:endParaRPr lang="nl-NL" altLang="nl-NL" sz="24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eaLnBrk="1" fontAlgn="auto" hangingPunct="1">
              <a:lnSpc>
                <a:spcPct val="90000"/>
              </a:lnSpc>
              <a:spcAft>
                <a:spcPts val="0"/>
              </a:spcAft>
              <a:buFontTx/>
              <a:buNone/>
              <a:defRPr/>
            </a:pPr>
            <a:r>
              <a:rPr lang="nl-NL" altLang="nl-NL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		Lange traditie</a:t>
            </a:r>
          </a:p>
          <a:p>
            <a:pPr eaLnBrk="1" fontAlgn="auto" hangingPunct="1">
              <a:lnSpc>
                <a:spcPct val="90000"/>
              </a:lnSpc>
              <a:spcAft>
                <a:spcPts val="0"/>
              </a:spcAft>
              <a:buFontTx/>
              <a:buNone/>
              <a:defRPr/>
            </a:pPr>
            <a:endParaRPr lang="nl-NL" altLang="nl-NL" sz="24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eaLnBrk="1" fontAlgn="auto" hangingPunct="1">
              <a:lnSpc>
                <a:spcPct val="90000"/>
              </a:lnSpc>
              <a:spcAft>
                <a:spcPts val="0"/>
              </a:spcAft>
              <a:buFontTx/>
              <a:buNone/>
              <a:defRPr/>
            </a:pPr>
            <a:endParaRPr lang="nl-NL" altLang="nl-NL" sz="24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eaLnBrk="1" fontAlgn="auto" hangingPunct="1">
              <a:lnSpc>
                <a:spcPct val="90000"/>
              </a:lnSpc>
              <a:spcAft>
                <a:spcPts val="0"/>
              </a:spcAft>
              <a:buFontTx/>
              <a:buNone/>
              <a:defRPr/>
            </a:pPr>
            <a:r>
              <a:rPr lang="nl-NL" altLang="nl-NL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		Goede infrastructuur</a:t>
            </a: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26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26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6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126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126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2674" grpId="0" autoUpdateAnimBg="0"/>
      <p:bldP spid="412675" grpId="0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8" descr="http://www.fromages-aoc-auvergne.com/IMG/jpg/vachesSalers.jpg"/>
          <p:cNvPicPr>
            <a:picLocks noChangeAspect="1" noChangeArrowheads="1"/>
          </p:cNvPicPr>
          <p:nvPr/>
        </p:nvPicPr>
        <p:blipFill>
          <a:blip r:embed="rId3">
            <a:lum bright="52000" contrast="3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82563"/>
            <a:ext cx="9548813" cy="6326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15" name="Rectangle 4"/>
          <p:cNvSpPr>
            <a:spLocks noGrp="1" noChangeArrowheads="1"/>
          </p:cNvSpPr>
          <p:nvPr>
            <p:ph type="title"/>
          </p:nvPr>
        </p:nvSpPr>
        <p:spPr>
          <a:xfrm>
            <a:off x="609600" y="609600"/>
            <a:ext cx="6348413" cy="1320800"/>
          </a:xfrm>
        </p:spPr>
        <p:txBody>
          <a:bodyPr/>
          <a:lstStyle/>
          <a:p>
            <a:pPr eaLnBrk="1" hangingPunct="1"/>
            <a:r>
              <a:rPr lang="nl-NL" altLang="nl-NL" smtClean="0"/>
              <a:t>In Europa is vleesproductie erg belangrijk</a:t>
            </a:r>
          </a:p>
        </p:txBody>
      </p:sp>
      <p:sp>
        <p:nvSpPr>
          <p:cNvPr id="414725" name="Rectangle 5"/>
          <p:cNvSpPr>
            <a:spLocks noGrp="1" noChangeArrowheads="1"/>
          </p:cNvSpPr>
          <p:nvPr>
            <p:ph sz="half" idx="1"/>
          </p:nvPr>
        </p:nvSpPr>
        <p:spPr>
          <a:xfrm>
            <a:off x="1500188" y="1428750"/>
            <a:ext cx="7958137" cy="4357688"/>
          </a:xfrm>
        </p:spPr>
        <p:txBody>
          <a:bodyPr/>
          <a:lstStyle/>
          <a:p>
            <a:pPr eaLnBrk="1" hangingPunct="1"/>
            <a:endParaRPr lang="nl-NL" altLang="nl-NL" b="1" smtClean="0"/>
          </a:p>
          <a:p>
            <a:pPr eaLnBrk="1" hangingPunct="1"/>
            <a:endParaRPr lang="nl-NL" altLang="nl-NL" b="1" smtClean="0"/>
          </a:p>
          <a:p>
            <a:pPr eaLnBrk="1" hangingPunct="1"/>
            <a:r>
              <a:rPr lang="nl-NL" altLang="nl-NL" b="1" smtClean="0"/>
              <a:t>“Grote jongens” in Europa:</a:t>
            </a:r>
          </a:p>
          <a:p>
            <a:pPr eaLnBrk="1" hangingPunct="1"/>
            <a:endParaRPr lang="nl-NL" altLang="nl-NL" smtClean="0"/>
          </a:p>
          <a:p>
            <a:pPr eaLnBrk="1" hangingPunct="1"/>
            <a:r>
              <a:rPr lang="nl-NL" altLang="nl-NL" smtClean="0"/>
              <a:t>La France</a:t>
            </a:r>
          </a:p>
          <a:p>
            <a:pPr eaLnBrk="1" hangingPunct="1"/>
            <a:r>
              <a:rPr lang="nl-NL" altLang="nl-NL" smtClean="0"/>
              <a:t>Deutschland</a:t>
            </a:r>
          </a:p>
          <a:p>
            <a:pPr eaLnBrk="1" hangingPunct="1"/>
            <a:r>
              <a:rPr lang="nl-NL" altLang="nl-NL" smtClean="0"/>
              <a:t>United Kingdom</a:t>
            </a:r>
          </a:p>
          <a:p>
            <a:pPr eaLnBrk="1" hangingPunct="1"/>
            <a:endParaRPr lang="nl-NL" altLang="nl-NL" smtClean="0"/>
          </a:p>
          <a:p>
            <a:pPr eaLnBrk="1" hangingPunct="1"/>
            <a:endParaRPr lang="nl-NL" altLang="nl-NL" smtClean="0"/>
          </a:p>
          <a:p>
            <a:pPr eaLnBrk="1" hangingPunct="1"/>
            <a:r>
              <a:rPr lang="nl-NL" altLang="nl-NL" smtClean="0"/>
              <a:t>Verschillende houderijsystemen, veelal erg extensief, en op vaak slechte grond</a:t>
            </a:r>
          </a:p>
          <a:p>
            <a:pPr lvl="1" eaLnBrk="1" hangingPunct="1"/>
            <a:endParaRPr lang="nl-NL" altLang="nl-NL" smtClean="0"/>
          </a:p>
          <a:p>
            <a:pPr lvl="1" eaLnBrk="1" hangingPunct="1"/>
            <a:endParaRPr lang="nl-NL" altLang="nl-NL" smtClean="0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7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47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47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4725" grpId="0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://boerin.web-log.nl/photos/uncategorized/2008/07/06/kalf1.jpg"/>
          <p:cNvPicPr>
            <a:picLocks noChangeAspect="1" noChangeArrowheads="1"/>
          </p:cNvPicPr>
          <p:nvPr/>
        </p:nvPicPr>
        <p:blipFill>
          <a:blip r:embed="rId2">
            <a:lum bright="48000" contrast="-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-785813"/>
            <a:ext cx="9067800" cy="68008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3" name="Titel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 altLang="nl-NL" smtClean="0"/>
              <a:t>Melkvee</a:t>
            </a:r>
          </a:p>
        </p:txBody>
      </p:sp>
      <p:sp>
        <p:nvSpPr>
          <p:cNvPr id="15364" name="Tijdelijke aanduiding voor inhoud 2"/>
          <p:cNvSpPr>
            <a:spLocks noGrp="1"/>
          </p:cNvSpPr>
          <p:nvPr>
            <p:ph idx="1"/>
          </p:nvPr>
        </p:nvSpPr>
        <p:spPr>
          <a:xfrm>
            <a:off x="714375" y="1357313"/>
            <a:ext cx="7772400" cy="4800600"/>
          </a:xfrm>
        </p:spPr>
        <p:txBody>
          <a:bodyPr/>
          <a:lstStyle/>
          <a:p>
            <a:pPr eaLnBrk="1" hangingPunct="1"/>
            <a:endParaRPr lang="nl-NL" altLang="nl-NL" sz="2400" smtClean="0">
              <a:sym typeface="Wingdings" panose="05000000000000000000" pitchFamily="2" charset="2"/>
            </a:endParaRPr>
          </a:p>
          <a:p>
            <a:pPr eaLnBrk="1" hangingPunct="1"/>
            <a:r>
              <a:rPr lang="nl-NL" altLang="nl-NL" sz="2400" smtClean="0">
                <a:sym typeface="Wingdings" panose="05000000000000000000" pitchFamily="2" charset="2"/>
              </a:rPr>
              <a:t>Melkkoeien</a:t>
            </a:r>
            <a:r>
              <a:rPr lang="nl-NL" altLang="nl-NL" smtClean="0">
                <a:sym typeface="Wingdings" panose="05000000000000000000" pitchFamily="2" charset="2"/>
              </a:rPr>
              <a:t>	</a:t>
            </a:r>
            <a:r>
              <a:rPr lang="nl-NL" altLang="nl-NL" sz="3600" smtClean="0">
                <a:sym typeface="Wingdings" panose="05000000000000000000" pitchFamily="2" charset="2"/>
              </a:rPr>
              <a:t></a:t>
            </a:r>
            <a:r>
              <a:rPr lang="nl-NL" altLang="nl-NL" smtClean="0">
                <a:sym typeface="Wingdings" panose="05000000000000000000" pitchFamily="2" charset="2"/>
              </a:rPr>
              <a:t>	</a:t>
            </a:r>
            <a:r>
              <a:rPr lang="nl-NL" altLang="nl-NL" sz="2400" smtClean="0">
                <a:sym typeface="Wingdings" panose="05000000000000000000" pitchFamily="2" charset="2"/>
              </a:rPr>
              <a:t>slacht koeien	 500.000 per jaar</a:t>
            </a:r>
          </a:p>
          <a:p>
            <a:pPr lvl="3" eaLnBrk="1" hangingPunct="1"/>
            <a:r>
              <a:rPr lang="nl-NL" altLang="nl-NL" smtClean="0">
                <a:sym typeface="Wingdings" panose="05000000000000000000" pitchFamily="2" charset="2"/>
              </a:rPr>
              <a:t>		</a:t>
            </a:r>
            <a:r>
              <a:rPr lang="nl-NL" altLang="nl-NL" sz="3600" smtClean="0">
                <a:sym typeface="Wingdings" panose="05000000000000000000" pitchFamily="2" charset="2"/>
              </a:rPr>
              <a:t></a:t>
            </a:r>
            <a:r>
              <a:rPr lang="nl-NL" altLang="nl-NL" smtClean="0">
                <a:sym typeface="Wingdings" panose="05000000000000000000" pitchFamily="2" charset="2"/>
              </a:rPr>
              <a:t>	</a:t>
            </a:r>
            <a:r>
              <a:rPr lang="nl-NL" altLang="nl-NL" sz="2400" smtClean="0">
                <a:sym typeface="Wingdings" panose="05000000000000000000" pitchFamily="2" charset="2"/>
              </a:rPr>
              <a:t>overtollige kalveren </a:t>
            </a:r>
          </a:p>
          <a:p>
            <a:pPr lvl="4" eaLnBrk="1" hangingPunct="1"/>
            <a:r>
              <a:rPr lang="nl-NL" altLang="nl-NL" sz="2400" smtClean="0">
                <a:sym typeface="Wingdings" panose="05000000000000000000" pitchFamily="2" charset="2"/>
              </a:rPr>
              <a:t>        stierkalveren, kruislingen </a:t>
            </a:r>
          </a:p>
          <a:p>
            <a:pPr lvl="3" eaLnBrk="1" hangingPunct="1"/>
            <a:r>
              <a:rPr lang="nl-NL" altLang="nl-NL" sz="2400" smtClean="0">
                <a:sym typeface="Wingdings" panose="05000000000000000000" pitchFamily="2" charset="2"/>
              </a:rPr>
              <a:t>			 800.000 per jaar</a:t>
            </a:r>
          </a:p>
          <a:p>
            <a:pPr lvl="3" eaLnBrk="1" hangingPunct="1"/>
            <a:r>
              <a:rPr lang="nl-NL" altLang="nl-NL" smtClean="0">
                <a:sym typeface="Wingdings" panose="05000000000000000000" pitchFamily="2" charset="2"/>
              </a:rPr>
              <a:t>				  </a:t>
            </a:r>
          </a:p>
          <a:p>
            <a:pPr lvl="3" eaLnBrk="1" hangingPunct="1"/>
            <a:r>
              <a:rPr lang="nl-NL" altLang="nl-NL" smtClean="0">
                <a:sym typeface="Wingdings" panose="05000000000000000000" pitchFamily="2" charset="2"/>
              </a:rPr>
              <a:t>				</a:t>
            </a:r>
          </a:p>
          <a:p>
            <a:pPr lvl="3" eaLnBrk="1" hangingPunct="1"/>
            <a:r>
              <a:rPr lang="nl-NL" altLang="nl-NL" sz="2800" smtClean="0"/>
              <a:t>				Kalfsvlees</a:t>
            </a:r>
          </a:p>
          <a:p>
            <a:pPr lvl="3" eaLnBrk="1" hangingPunct="1"/>
            <a:r>
              <a:rPr lang="nl-NL" altLang="nl-NL" smtClean="0"/>
              <a:t>					</a:t>
            </a:r>
          </a:p>
        </p:txBody>
      </p:sp>
      <p:cxnSp>
        <p:nvCxnSpPr>
          <p:cNvPr id="15365" name="Rechte verbindingslijn met pijl 5"/>
          <p:cNvCxnSpPr>
            <a:cxnSpLocks noChangeShapeType="1"/>
          </p:cNvCxnSpPr>
          <p:nvPr/>
        </p:nvCxnSpPr>
        <p:spPr bwMode="auto">
          <a:xfrm rot="5400000">
            <a:off x="5287169" y="4142582"/>
            <a:ext cx="714375" cy="1587"/>
          </a:xfrm>
          <a:prstGeom prst="straightConnector1">
            <a:avLst/>
          </a:prstGeom>
          <a:noFill/>
          <a:ln w="38100" algn="ctr">
            <a:solidFill>
              <a:srgbClr val="0000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://www.isleofwhithorn.com/gfx/history/ih1168_stock2.gif"/>
          <p:cNvPicPr>
            <a:picLocks noChangeAspect="1" noChangeArrowheads="1"/>
          </p:cNvPicPr>
          <p:nvPr/>
        </p:nvPicPr>
        <p:blipFill>
          <a:blip r:embed="rId2">
            <a:lum bright="34000" contrast="3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00063" y="1500188"/>
            <a:ext cx="15143163" cy="571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87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 altLang="nl-NL" smtClean="0"/>
              <a:t>Zoogkoeien</a:t>
            </a:r>
            <a:br>
              <a:rPr lang="nl-NL" altLang="nl-NL" smtClean="0"/>
            </a:br>
            <a:r>
              <a:rPr lang="nl-NL" altLang="nl-NL" smtClean="0"/>
              <a:t>Vleesstieren</a:t>
            </a:r>
          </a:p>
        </p:txBody>
      </p:sp>
      <p:sp>
        <p:nvSpPr>
          <p:cNvPr id="16388" name="Tijdelijke aanduiding voor inhoud 2"/>
          <p:cNvSpPr>
            <a:spLocks noGrp="1"/>
          </p:cNvSpPr>
          <p:nvPr>
            <p:ph idx="1"/>
          </p:nvPr>
        </p:nvSpPr>
        <p:spPr>
          <a:xfrm>
            <a:off x="571500" y="1357313"/>
            <a:ext cx="7772400" cy="4800600"/>
          </a:xfrm>
        </p:spPr>
        <p:txBody>
          <a:bodyPr/>
          <a:lstStyle/>
          <a:p>
            <a:pPr eaLnBrk="1" hangingPunct="1"/>
            <a:endParaRPr lang="nl-NL" altLang="nl-NL" sz="2400" smtClean="0"/>
          </a:p>
          <a:p>
            <a:pPr eaLnBrk="1" hangingPunct="1"/>
            <a:endParaRPr lang="nl-NL" altLang="nl-NL" sz="2400" smtClean="0"/>
          </a:p>
          <a:p>
            <a:pPr eaLnBrk="1" hangingPunct="1"/>
            <a:r>
              <a:rPr lang="nl-NL" altLang="nl-NL" sz="2400" smtClean="0"/>
              <a:t>Zoogkoeien		</a:t>
            </a:r>
            <a:r>
              <a:rPr lang="nl-NL" altLang="nl-NL" sz="2400" smtClean="0">
                <a:sym typeface="Wingdings" panose="05000000000000000000" pitchFamily="2" charset="2"/>
              </a:rPr>
              <a:t>	Stieren </a:t>
            </a:r>
          </a:p>
          <a:p>
            <a:pPr eaLnBrk="1" hangingPunct="1">
              <a:buFontTx/>
              <a:buNone/>
            </a:pPr>
            <a:r>
              <a:rPr lang="nl-NL" altLang="nl-NL" smtClean="0">
                <a:sym typeface="Wingdings" panose="05000000000000000000" pitchFamily="2" charset="2"/>
              </a:rPr>
              <a:t>								</a:t>
            </a:r>
            <a:r>
              <a:rPr lang="nl-NL" altLang="nl-NL" sz="2400" smtClean="0">
                <a:sym typeface="Wingdings" panose="05000000000000000000" pitchFamily="2" charset="2"/>
              </a:rPr>
              <a:t>50.000 per jaar</a:t>
            </a:r>
          </a:p>
          <a:p>
            <a:pPr lvl="3" eaLnBrk="1" hangingPunct="1"/>
            <a:r>
              <a:rPr lang="nl-NL" altLang="nl-NL" smtClean="0">
                <a:sym typeface="Wingdings" panose="05000000000000000000" pitchFamily="2" charset="2"/>
              </a:rPr>
              <a:t>				</a:t>
            </a:r>
            <a:r>
              <a:rPr lang="nl-NL" altLang="nl-NL" sz="2800" smtClean="0">
                <a:sym typeface="Wingdings" panose="05000000000000000000" pitchFamily="2" charset="2"/>
              </a:rPr>
              <a:t>Vaarzen</a:t>
            </a:r>
          </a:p>
          <a:p>
            <a:pPr lvl="3" eaLnBrk="1" hangingPunct="1"/>
            <a:r>
              <a:rPr lang="nl-NL" altLang="nl-NL" smtClean="0">
                <a:sym typeface="Wingdings" panose="05000000000000000000" pitchFamily="2" charset="2"/>
              </a:rPr>
              <a:t>				</a:t>
            </a:r>
            <a:r>
              <a:rPr lang="nl-NL" altLang="nl-NL" sz="2400" smtClean="0">
                <a:sym typeface="Wingdings" panose="05000000000000000000" pitchFamily="2" charset="2"/>
              </a:rPr>
              <a:t>grotendeels voor 								vervanging</a:t>
            </a:r>
            <a:endParaRPr lang="nl-NL" altLang="nl-NL" sz="2400" smtClean="0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7" descr="http://www.fotomatic.nl/data/media/17/L-copy.jpg"/>
          <p:cNvPicPr>
            <a:picLocks noChangeAspect="1" noChangeArrowheads="1"/>
          </p:cNvPicPr>
          <p:nvPr/>
        </p:nvPicPr>
        <p:blipFill>
          <a:blip r:embed="rId3">
            <a:lum bright="46000" contrast="2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-182563"/>
            <a:ext cx="9490075" cy="6326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882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 altLang="nl-NL" smtClean="0"/>
              <a:t>:Melkveestapel</a:t>
            </a:r>
          </a:p>
        </p:txBody>
      </p:sp>
      <p:sp>
        <p:nvSpPr>
          <p:cNvPr id="418821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nl-NL" altLang="nl-NL" sz="2800" smtClean="0"/>
              <a:t>Ieder jaar ca 30 % vervanging</a:t>
            </a:r>
          </a:p>
          <a:p>
            <a:pPr eaLnBrk="1" hangingPunct="1"/>
            <a:r>
              <a:rPr lang="nl-NL" altLang="nl-NL" sz="2800" smtClean="0"/>
              <a:t>500.000 koeien per jaar naar slacht</a:t>
            </a:r>
          </a:p>
          <a:p>
            <a:pPr eaLnBrk="1" hangingPunct="1"/>
            <a:r>
              <a:rPr lang="nl-NL" altLang="nl-NL" sz="2800" smtClean="0"/>
              <a:t>Vooral Holsteins, </a:t>
            </a:r>
          </a:p>
          <a:p>
            <a:pPr eaLnBrk="1" hangingPunct="1"/>
            <a:r>
              <a:rPr lang="nl-NL" altLang="nl-NL" sz="2800" smtClean="0"/>
              <a:t>Mindere kwaliteit O/P</a:t>
            </a:r>
          </a:p>
          <a:p>
            <a:pPr eaLnBrk="1" hangingPunct="1"/>
            <a:r>
              <a:rPr lang="nl-NL" altLang="nl-NL" sz="2800" smtClean="0"/>
              <a:t>Gemiddeld geslacht gewicht  270 kg</a:t>
            </a:r>
          </a:p>
          <a:p>
            <a:pPr eaLnBrk="1" hangingPunct="1"/>
            <a:r>
              <a:rPr lang="nl-NL" altLang="nl-NL" sz="2800" smtClean="0"/>
              <a:t>“MacDonald”  koeien</a:t>
            </a: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88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88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88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88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188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188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8820" grpId="0" autoUpdateAnimBg="0"/>
      <p:bldP spid="418821" grpId="0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Bekijk de afbeelding op ware grootte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0125" y="357188"/>
            <a:ext cx="6500813" cy="5786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59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 altLang="nl-NL" smtClean="0"/>
              <a:t>Witvlees</a:t>
            </a:r>
          </a:p>
        </p:txBody>
      </p:sp>
      <p:sp>
        <p:nvSpPr>
          <p:cNvPr id="19460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nl-NL" altLang="nl-NL" sz="2400" smtClean="0"/>
              <a:t>0-6 maanden</a:t>
            </a:r>
          </a:p>
          <a:p>
            <a:pPr eaLnBrk="1" hangingPunct="1">
              <a:buFontTx/>
              <a:buNone/>
            </a:pPr>
            <a:r>
              <a:rPr lang="nl-NL" altLang="nl-NL" sz="2400" smtClean="0"/>
              <a:t>Melkpoeder</a:t>
            </a:r>
          </a:p>
          <a:p>
            <a:pPr eaLnBrk="1" hangingPunct="1">
              <a:buFontTx/>
              <a:buNone/>
            </a:pPr>
            <a:r>
              <a:rPr lang="nl-NL" altLang="nl-NL" sz="2400" smtClean="0"/>
              <a:t>Klein beetje ruwvoer</a:t>
            </a:r>
          </a:p>
          <a:p>
            <a:pPr eaLnBrk="1" hangingPunct="1">
              <a:buFontTx/>
              <a:buNone/>
            </a:pPr>
            <a:r>
              <a:rPr lang="nl-NL" altLang="nl-NL" sz="2400" smtClean="0"/>
              <a:t>Boxen met houten roostervloer, 5-6 kalveren/hok</a:t>
            </a:r>
          </a:p>
          <a:p>
            <a:pPr eaLnBrk="1" hangingPunct="1">
              <a:buFontTx/>
              <a:buNone/>
            </a:pPr>
            <a:r>
              <a:rPr lang="nl-NL" altLang="nl-NL" sz="2400" smtClean="0"/>
              <a:t>25 kalveren in een grote ruimte met automaat (Peters Farm)</a:t>
            </a: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Office-th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-th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2369</TotalTime>
  <Words>214</Words>
  <Application>Microsoft Office PowerPoint</Application>
  <PresentationFormat>Diavoorstelling (4:3)</PresentationFormat>
  <Paragraphs>114</Paragraphs>
  <Slides>16</Slides>
  <Notes>4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6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16</vt:i4>
      </vt:variant>
    </vt:vector>
  </HeadingPairs>
  <TitlesOfParts>
    <vt:vector size="23" baseType="lpstr">
      <vt:lpstr>Verdana</vt:lpstr>
      <vt:lpstr>Arial</vt:lpstr>
      <vt:lpstr>Trebuchet MS</vt:lpstr>
      <vt:lpstr>Wingdings 3</vt:lpstr>
      <vt:lpstr>Times New Roman</vt:lpstr>
      <vt:lpstr>Wingdings</vt:lpstr>
      <vt:lpstr>Facet</vt:lpstr>
      <vt:lpstr>VLEESPRODUCTIE    in  NEDERLAND</vt:lpstr>
      <vt:lpstr>Aantallen rundvee:</vt:lpstr>
      <vt:lpstr>De vleeskalversector blijft gelijk</vt:lpstr>
      <vt:lpstr>Holland is een Melkveeland!!</vt:lpstr>
      <vt:lpstr>In Europa is vleesproductie erg belangrijk</vt:lpstr>
      <vt:lpstr>Melkvee</vt:lpstr>
      <vt:lpstr>Zoogkoeien Vleesstieren</vt:lpstr>
      <vt:lpstr>:Melkveestapel</vt:lpstr>
      <vt:lpstr>Witvlees</vt:lpstr>
      <vt:lpstr>PowerPoint-presentatie</vt:lpstr>
      <vt:lpstr>Rose kalveren </vt:lpstr>
      <vt:lpstr>PowerPoint-presentatie</vt:lpstr>
      <vt:lpstr>PowerPoint-presentatie</vt:lpstr>
      <vt:lpstr>Zoogkoeien</vt:lpstr>
      <vt:lpstr>Roodvlees</vt:lpstr>
      <vt:lpstr>Rassen</vt:lpstr>
    </vt:vector>
  </TitlesOfParts>
  <Company>PTC+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</dc:title>
  <dc:creator>9gti</dc:creator>
  <cp:lastModifiedBy>Harry Hermans</cp:lastModifiedBy>
  <cp:revision>141</cp:revision>
  <cp:lastPrinted>2014-06-26T09:07:16Z</cp:lastPrinted>
  <dcterms:created xsi:type="dcterms:W3CDTF">2005-08-09T10:32:07Z</dcterms:created>
  <dcterms:modified xsi:type="dcterms:W3CDTF">2019-03-27T22:07:41Z</dcterms:modified>
</cp:coreProperties>
</file>