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3728" autoAdjust="0"/>
  </p:normalViewPr>
  <p:slideViewPr>
    <p:cSldViewPr>
      <p:cViewPr varScale="1">
        <p:scale>
          <a:sx n="91" d="100"/>
          <a:sy n="91" d="100"/>
        </p:scale>
        <p:origin x="-786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1000" b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2" name="Picture 18" descr="C:\Users\Admin\Desktop\Usa-flag-clipart-0-clipartcow-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715008" cy="4286262"/>
          </a:xfrm>
          <a:prstGeom prst="rect">
            <a:avLst/>
          </a:prstGeom>
          <a:noFill/>
        </p:spPr>
      </p:pic>
      <p:pic>
        <p:nvPicPr>
          <p:cNvPr id="1028" name="Picture 4" descr="C:\Users\Admin\Desktop\74bfe60da9260f30767fccd9f8462cb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0"/>
            <a:ext cx="3428992" cy="5143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12 Elipse"/>
          <p:cNvSpPr/>
          <p:nvPr/>
        </p:nvSpPr>
        <p:spPr>
          <a:xfrm>
            <a:off x="571472" y="571487"/>
            <a:ext cx="4522789" cy="3071834"/>
          </a:xfrm>
          <a:prstGeom prst="wedgeRoundRectCallout">
            <a:avLst>
              <a:gd name="adj1" fmla="val 89791"/>
              <a:gd name="adj2" fmla="val -7213"/>
              <a:gd name="adj3" fmla="val 16667"/>
            </a:avLst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lnSpc>
                <a:spcPct val="150000"/>
              </a:lnSpc>
            </a:pPr>
            <a:r>
              <a:rPr lang="es-ES_tradnl" sz="1600" dirty="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rPr>
              <a:t>Hello ! My </a:t>
            </a:r>
            <a:r>
              <a:rPr lang="es-ES_tradnl" sz="1600" dirty="0" smtClean="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rPr>
              <a:t>name</a:t>
            </a:r>
            <a:r>
              <a:rPr lang="en-US" sz="1600" dirty="0" smtClean="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rPr>
              <a:t>’</a:t>
            </a:r>
            <a:r>
              <a:rPr lang="es-ES_tradnl" sz="1600" dirty="0" smtClean="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rPr>
              <a:t>s  Allison. I speak English and Spanish. </a:t>
            </a:r>
            <a:endParaRPr lang="es-ES_tradnl" sz="1600" dirty="0">
              <a:solidFill>
                <a:schemeClr val="tx1"/>
              </a:solidFill>
              <a:latin typeface="Comic Sans MS" pitchFamily="66" charset="0"/>
              <a:ea typeface="MS PGothic" pitchFamily="34" charset="-128"/>
            </a:endParaRPr>
          </a:p>
          <a:p>
            <a:pPr algn="just">
              <a:lnSpc>
                <a:spcPct val="150000"/>
              </a:lnSpc>
            </a:pPr>
            <a:r>
              <a:rPr lang="es-ES_tradnl" sz="1600" dirty="0" smtClean="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rPr>
              <a:t>I’m </a:t>
            </a:r>
            <a:r>
              <a:rPr lang="es-ES_tradnl" sz="1600" dirty="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rPr>
              <a:t>from </a:t>
            </a:r>
            <a:r>
              <a:rPr lang="es-ES_tradnl" sz="1600" dirty="0" smtClean="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rPr>
              <a:t>Miami</a:t>
            </a:r>
            <a:r>
              <a:rPr lang="es-ES_tradnl" sz="1600" dirty="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rPr>
              <a:t>, </a:t>
            </a:r>
            <a:r>
              <a:rPr lang="es-ES_tradnl" sz="1600" dirty="0" smtClean="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rPr>
              <a:t>Florida</a:t>
            </a:r>
            <a:r>
              <a:rPr lang="es-ES_tradnl" sz="1600" dirty="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rPr>
              <a:t>, in the USA. </a:t>
            </a:r>
            <a:r>
              <a:rPr lang="es-ES_tradnl" sz="1600" dirty="0" smtClean="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rPr>
              <a:t>The </a:t>
            </a:r>
            <a:r>
              <a:rPr lang="es-ES_tradnl" sz="1600" dirty="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rPr>
              <a:t>capital of the USA is </a:t>
            </a:r>
            <a:r>
              <a:rPr lang="es-ES_tradnl" sz="1600" dirty="0" smtClean="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rPr>
              <a:t>Washington, </a:t>
            </a:r>
            <a:r>
              <a:rPr lang="es-ES_tradnl" sz="1600" dirty="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rPr>
              <a:t>D.C. In my country our national sports are football and baseball. Our favorite food </a:t>
            </a:r>
            <a:r>
              <a:rPr lang="es-ES_tradnl" sz="1600" dirty="0" smtClean="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rPr>
              <a:t>is </a:t>
            </a:r>
            <a:r>
              <a:rPr lang="es-ES_tradnl" sz="1600" dirty="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rPr>
              <a:t>hamburgers. </a:t>
            </a:r>
            <a:r>
              <a:rPr lang="es-ES_tradnl" sz="1600" dirty="0" smtClean="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rPr>
              <a:t>Leonardo </a:t>
            </a:r>
            <a:r>
              <a:rPr lang="es-ES_tradnl" sz="1600" dirty="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rPr>
              <a:t>Dicaprio is a famous  American actor.</a:t>
            </a:r>
            <a:endParaRPr lang="es-MX" sz="1600" dirty="0">
              <a:solidFill>
                <a:schemeClr val="tx1"/>
              </a:solidFill>
              <a:latin typeface="Comic Sans MS" pitchFamily="66" charset="0"/>
              <a:ea typeface="MS PGothic" pitchFamily="34" charset="-128"/>
            </a:endParaRPr>
          </a:p>
        </p:txBody>
      </p:sp>
      <p:pic>
        <p:nvPicPr>
          <p:cNvPr id="1029" name="Picture 5" descr="C:\Users\Admin\Desktop\Statue-Of-Liberty-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71805" y="3143254"/>
            <a:ext cx="3200393" cy="2000246"/>
          </a:xfrm>
          <a:prstGeom prst="rect">
            <a:avLst/>
          </a:prstGeom>
          <a:noFill/>
        </p:spPr>
      </p:pic>
      <p:pic>
        <p:nvPicPr>
          <p:cNvPr id="1031" name="Picture 7" descr="C:\Users\Admin\Desktop\CoolClips_arch0215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57222" y="2500312"/>
            <a:ext cx="1785950" cy="2643188"/>
          </a:xfrm>
          <a:prstGeom prst="rect">
            <a:avLst/>
          </a:prstGeom>
          <a:noFill/>
        </p:spPr>
      </p:pic>
      <p:pic>
        <p:nvPicPr>
          <p:cNvPr id="1038" name="Picture 14" descr="C:\Users\Admin\Desktop\american-football-hi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85918" y="3854063"/>
            <a:ext cx="1357302" cy="12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Admin\Desktop\italy-flag-1332900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143636" cy="4095362"/>
          </a:xfrm>
          <a:prstGeom prst="rect">
            <a:avLst/>
          </a:prstGeom>
          <a:noFill/>
        </p:spPr>
      </p:pic>
      <p:pic>
        <p:nvPicPr>
          <p:cNvPr id="2050" name="Picture 2" descr="C:\Users\Admin\Desktop\2aedfb73be0d2113cb6eb3e4f21ef85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715000" y="0"/>
            <a:ext cx="3429000" cy="5143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13 Elipse"/>
          <p:cNvSpPr/>
          <p:nvPr/>
        </p:nvSpPr>
        <p:spPr>
          <a:xfrm>
            <a:off x="571472" y="428610"/>
            <a:ext cx="4572032" cy="2857520"/>
          </a:xfrm>
          <a:prstGeom prst="wedgeRoundRectCallout">
            <a:avLst>
              <a:gd name="adj1" fmla="val 86523"/>
              <a:gd name="adj2" fmla="val -22904"/>
              <a:gd name="adj3" fmla="val 16667"/>
            </a:avLst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lnSpc>
                <a:spcPct val="150000"/>
              </a:lnSpc>
              <a:defRPr/>
            </a:pPr>
            <a:r>
              <a:rPr lang="es-ES_tradnl" sz="1600" dirty="0" err="1">
                <a:solidFill>
                  <a:srgbClr val="000000"/>
                </a:solidFill>
                <a:latin typeface="Comic Sans MS" pitchFamily="66" charset="0"/>
              </a:rPr>
              <a:t>Ciao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</a:rPr>
              <a:t>!  My </a:t>
            </a:r>
            <a:r>
              <a:rPr lang="es-ES_tradnl" sz="1600" dirty="0" smtClean="0">
                <a:solidFill>
                  <a:srgbClr val="000000"/>
                </a:solidFill>
                <a:latin typeface="Comic Sans MS" pitchFamily="66" charset="0"/>
              </a:rPr>
              <a:t>name’s 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</a:rPr>
              <a:t>L</a:t>
            </a:r>
            <a:r>
              <a:rPr lang="es-ES_tradnl" sz="1600" dirty="0" smtClean="0">
                <a:solidFill>
                  <a:srgbClr val="000000"/>
                </a:solidFill>
                <a:latin typeface="Comic Sans MS" pitchFamily="66" charset="0"/>
              </a:rPr>
              <a:t>uigi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</a:rPr>
              <a:t>. </a:t>
            </a:r>
            <a:r>
              <a:rPr lang="es-ES_tradnl" sz="1600" dirty="0" smtClean="0">
                <a:solidFill>
                  <a:srgbClr val="000000"/>
                </a:solidFill>
                <a:latin typeface="Comic Sans MS" pitchFamily="66" charset="0"/>
              </a:rPr>
              <a:t>I speak Italian.</a:t>
            </a:r>
          </a:p>
          <a:p>
            <a:pPr algn="just">
              <a:lnSpc>
                <a:spcPct val="150000"/>
              </a:lnSpc>
              <a:defRPr/>
            </a:pPr>
            <a:r>
              <a:rPr lang="es-MX" sz="1600" dirty="0" smtClean="0">
                <a:solidFill>
                  <a:srgbClr val="000000"/>
                </a:solidFill>
                <a:latin typeface="Comic Sans MS" pitchFamily="66" charset="0"/>
              </a:rPr>
              <a:t>I`m </a:t>
            </a:r>
            <a:r>
              <a:rPr lang="es-MX" sz="1600" dirty="0">
                <a:solidFill>
                  <a:srgbClr val="000000"/>
                </a:solidFill>
                <a:latin typeface="Comic Sans MS" pitchFamily="66" charset="0"/>
              </a:rPr>
              <a:t>from </a:t>
            </a:r>
            <a:r>
              <a:rPr lang="es-MX" sz="1600" dirty="0" smtClean="0">
                <a:solidFill>
                  <a:srgbClr val="000000"/>
                </a:solidFill>
                <a:latin typeface="Comic Sans MS" pitchFamily="66" charset="0"/>
              </a:rPr>
              <a:t>Milan </a:t>
            </a:r>
            <a:r>
              <a:rPr lang="es-MX" sz="1600" dirty="0">
                <a:solidFill>
                  <a:srgbClr val="000000"/>
                </a:solidFill>
                <a:latin typeface="Comic Sans MS" pitchFamily="66" charset="0"/>
              </a:rPr>
              <a:t>in Italy. </a:t>
            </a:r>
            <a:r>
              <a:rPr lang="es-MX" sz="1600" dirty="0" err="1">
                <a:solidFill>
                  <a:srgbClr val="000000"/>
                </a:solidFill>
                <a:latin typeface="Comic Sans MS" pitchFamily="66" charset="0"/>
              </a:rPr>
              <a:t>The</a:t>
            </a:r>
            <a:r>
              <a:rPr lang="es-MX" sz="1600" dirty="0">
                <a:solidFill>
                  <a:srgbClr val="000000"/>
                </a:solidFill>
                <a:latin typeface="Comic Sans MS" pitchFamily="66" charset="0"/>
              </a:rPr>
              <a:t> capital of </a:t>
            </a:r>
            <a:r>
              <a:rPr lang="es-MX" sz="1600" dirty="0" err="1">
                <a:solidFill>
                  <a:srgbClr val="000000"/>
                </a:solidFill>
                <a:latin typeface="Comic Sans MS" pitchFamily="66" charset="0"/>
              </a:rPr>
              <a:t>Italy</a:t>
            </a:r>
            <a:r>
              <a:rPr lang="es-MX" sz="1600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s-MX" sz="1600" dirty="0" err="1">
                <a:solidFill>
                  <a:srgbClr val="000000"/>
                </a:solidFill>
                <a:latin typeface="Comic Sans MS" pitchFamily="66" charset="0"/>
              </a:rPr>
              <a:t>is</a:t>
            </a:r>
            <a:r>
              <a:rPr lang="es-MX" sz="1600" dirty="0">
                <a:solidFill>
                  <a:srgbClr val="000000"/>
                </a:solidFill>
                <a:latin typeface="Comic Sans MS" pitchFamily="66" charset="0"/>
              </a:rPr>
              <a:t> Rome. </a:t>
            </a:r>
            <a:r>
              <a:rPr lang="es-MX" sz="1600" dirty="0" err="1">
                <a:solidFill>
                  <a:srgbClr val="000000"/>
                </a:solidFill>
                <a:latin typeface="Comic Sans MS" pitchFamily="66" charset="0"/>
              </a:rPr>
              <a:t>Italy</a:t>
            </a:r>
            <a:r>
              <a:rPr lang="es-MX" sz="1600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s-MX" sz="1600" dirty="0" err="1">
                <a:solidFill>
                  <a:srgbClr val="000000"/>
                </a:solidFill>
                <a:latin typeface="Comic Sans MS" pitchFamily="66" charset="0"/>
              </a:rPr>
              <a:t>is</a:t>
            </a:r>
            <a:r>
              <a:rPr lang="es-MX" sz="1600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s-MX" sz="1600" dirty="0" err="1">
                <a:solidFill>
                  <a:srgbClr val="000000"/>
                </a:solidFill>
                <a:latin typeface="Comic Sans MS" pitchFamily="66" charset="0"/>
              </a:rPr>
              <a:t>famous</a:t>
            </a:r>
            <a:r>
              <a:rPr lang="es-MX" sz="1600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s-MX" sz="1600" dirty="0" err="1">
                <a:solidFill>
                  <a:srgbClr val="000000"/>
                </a:solidFill>
                <a:latin typeface="Comic Sans MS" pitchFamily="66" charset="0"/>
              </a:rPr>
              <a:t>for</a:t>
            </a:r>
            <a:r>
              <a:rPr lang="es-MX" sz="1600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s-MX" sz="1600" dirty="0" err="1">
                <a:solidFill>
                  <a:srgbClr val="000000"/>
                </a:solidFill>
                <a:latin typeface="Comic Sans MS" pitchFamily="66" charset="0"/>
              </a:rPr>
              <a:t>its</a:t>
            </a:r>
            <a:r>
              <a:rPr lang="es-MX" sz="1600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s-MX" sz="1600" dirty="0" err="1">
                <a:solidFill>
                  <a:srgbClr val="000000"/>
                </a:solidFill>
                <a:latin typeface="Comic Sans MS" pitchFamily="66" charset="0"/>
              </a:rPr>
              <a:t>food</a:t>
            </a:r>
            <a:r>
              <a:rPr lang="es-MX" sz="1600" dirty="0">
                <a:solidFill>
                  <a:srgbClr val="000000"/>
                </a:solidFill>
                <a:latin typeface="Comic Sans MS" pitchFamily="66" charset="0"/>
              </a:rPr>
              <a:t>. Our favorite food is pizza and pasta. </a:t>
            </a:r>
            <a:r>
              <a:rPr lang="es-MX" sz="1600" dirty="0" smtClean="0">
                <a:solidFill>
                  <a:srgbClr val="000000"/>
                </a:solidFill>
                <a:latin typeface="Comic Sans MS" pitchFamily="66" charset="0"/>
              </a:rPr>
              <a:t>Football is very popular in my country. Milan is the best </a:t>
            </a:r>
            <a:r>
              <a:rPr lang="es-MX" sz="1600" dirty="0">
                <a:solidFill>
                  <a:srgbClr val="000000"/>
                </a:solidFill>
                <a:latin typeface="Comic Sans MS" pitchFamily="66" charset="0"/>
              </a:rPr>
              <a:t>team in the world! Eros R</a:t>
            </a:r>
            <a:r>
              <a:rPr lang="es-MX" sz="1600" dirty="0" smtClean="0">
                <a:solidFill>
                  <a:srgbClr val="000000"/>
                </a:solidFill>
                <a:latin typeface="Comic Sans MS" pitchFamily="66" charset="0"/>
              </a:rPr>
              <a:t>amazzoti </a:t>
            </a:r>
            <a:r>
              <a:rPr lang="es-MX" sz="1600" dirty="0">
                <a:solidFill>
                  <a:srgbClr val="000000"/>
                </a:solidFill>
                <a:latin typeface="Comic Sans MS" pitchFamily="66" charset="0"/>
              </a:rPr>
              <a:t>is a famous </a:t>
            </a:r>
            <a:r>
              <a:rPr lang="es-MX" sz="1600" dirty="0" smtClean="0">
                <a:solidFill>
                  <a:srgbClr val="000000"/>
                </a:solidFill>
                <a:latin typeface="Comic Sans MS" pitchFamily="66" charset="0"/>
              </a:rPr>
              <a:t>Italian </a:t>
            </a:r>
            <a:r>
              <a:rPr lang="es-MX" sz="1600" dirty="0">
                <a:solidFill>
                  <a:srgbClr val="000000"/>
                </a:solidFill>
                <a:latin typeface="Comic Sans MS" pitchFamily="66" charset="0"/>
              </a:rPr>
              <a:t>singer.</a:t>
            </a:r>
            <a:endParaRPr lang="es-ES_tradnl" sz="16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2052" name="Picture 4" descr="C:\Users\Admin\Desktop\colosseum-rome-simplified-brown-gold-hi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214674"/>
            <a:ext cx="3094665" cy="1928826"/>
          </a:xfrm>
          <a:prstGeom prst="rect">
            <a:avLst/>
          </a:prstGeom>
          <a:noFill/>
        </p:spPr>
      </p:pic>
      <p:pic>
        <p:nvPicPr>
          <p:cNvPr id="2053" name="Picture 5" descr="C:\Users\Admin\Desktop\large_italy-set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0" y="2786064"/>
            <a:ext cx="2428892" cy="23574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3" name="Picture 11" descr="C:\Users\Admin\Desktop\Colombia-fla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35332">
            <a:off x="-138118" y="-71629"/>
            <a:ext cx="5828235" cy="3884889"/>
          </a:xfrm>
          <a:prstGeom prst="rect">
            <a:avLst/>
          </a:prstGeom>
          <a:noFill/>
        </p:spPr>
      </p:pic>
      <p:pic>
        <p:nvPicPr>
          <p:cNvPr id="3074" name="Picture 2" descr="C:\Users\Admin\Desktop\c357722beaf9f48bf3000f3bc43377c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151" y="0"/>
            <a:ext cx="3429849" cy="5143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14 Elipse"/>
          <p:cNvSpPr/>
          <p:nvPr/>
        </p:nvSpPr>
        <p:spPr>
          <a:xfrm>
            <a:off x="500034" y="285734"/>
            <a:ext cx="4878394" cy="2500330"/>
          </a:xfrm>
          <a:prstGeom prst="wedgeRoundRectCallout">
            <a:avLst>
              <a:gd name="adj1" fmla="val 75256"/>
              <a:gd name="adj2" fmla="val -26724"/>
              <a:gd name="adj3" fmla="val 16667"/>
            </a:avLst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lnSpc>
                <a:spcPct val="150000"/>
              </a:lnSpc>
              <a:defRPr/>
            </a:pP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</a:rPr>
              <a:t>Hola! My </a:t>
            </a:r>
            <a:r>
              <a:rPr lang="es-ES_tradnl" sz="1600" dirty="0" smtClean="0">
                <a:solidFill>
                  <a:srgbClr val="000000"/>
                </a:solidFill>
                <a:latin typeface="Comic Sans MS" pitchFamily="66" charset="0"/>
              </a:rPr>
              <a:t>name’s 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</a:rPr>
              <a:t>Alicia and </a:t>
            </a:r>
            <a:r>
              <a:rPr lang="es-ES_tradnl" sz="1600" dirty="0" smtClean="0">
                <a:solidFill>
                  <a:srgbClr val="000000"/>
                </a:solidFill>
                <a:latin typeface="Comic Sans MS" pitchFamily="66" charset="0"/>
              </a:rPr>
              <a:t>I speak Spanish.</a:t>
            </a:r>
          </a:p>
          <a:p>
            <a:pPr algn="just">
              <a:lnSpc>
                <a:spcPct val="150000"/>
              </a:lnSpc>
              <a:defRPr/>
            </a:pPr>
            <a:r>
              <a:rPr lang="es-ES_tradnl" sz="1600" dirty="0" smtClean="0">
                <a:solidFill>
                  <a:srgbClr val="000000"/>
                </a:solidFill>
                <a:latin typeface="Comic Sans MS" pitchFamily="66" charset="0"/>
              </a:rPr>
              <a:t>I am from 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</a:rPr>
              <a:t>Colombia. The capital city of my country is B</a:t>
            </a:r>
            <a:r>
              <a:rPr lang="es-ES_tradnl" sz="1600" dirty="0" smtClean="0">
                <a:solidFill>
                  <a:srgbClr val="000000"/>
                </a:solidFill>
                <a:latin typeface="Comic Sans MS" pitchFamily="66" charset="0"/>
              </a:rPr>
              <a:t>ogota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</a:rPr>
              <a:t>. Our national sport is </a:t>
            </a:r>
            <a:r>
              <a:rPr lang="es-ES_tradnl" sz="1600" dirty="0" smtClean="0">
                <a:solidFill>
                  <a:srgbClr val="000000"/>
                </a:solidFill>
                <a:latin typeface="Comic Sans MS" pitchFamily="66" charset="0"/>
              </a:rPr>
              <a:t>football, 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</a:rPr>
              <a:t>but cycling is also very popular. Our favorite food </a:t>
            </a:r>
            <a:r>
              <a:rPr lang="es-ES_tradnl" sz="1600" dirty="0" smtClean="0">
                <a:solidFill>
                  <a:srgbClr val="000000"/>
                </a:solidFill>
                <a:latin typeface="Comic Sans MS" pitchFamily="66" charset="0"/>
              </a:rPr>
              <a:t>is 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</a:rPr>
              <a:t>patacones </a:t>
            </a:r>
            <a:r>
              <a:rPr lang="es-ES_tradnl" sz="1600" dirty="0" smtClean="0">
                <a:solidFill>
                  <a:srgbClr val="000000"/>
                </a:solidFill>
                <a:latin typeface="Comic Sans MS" pitchFamily="66" charset="0"/>
              </a:rPr>
              <a:t>(fried 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</a:rPr>
              <a:t>bananas). </a:t>
            </a:r>
            <a:r>
              <a:rPr lang="es-ES_tradnl" sz="1600" dirty="0" err="1">
                <a:solidFill>
                  <a:srgbClr val="000000"/>
                </a:solidFill>
                <a:latin typeface="Comic Sans MS" pitchFamily="66" charset="0"/>
              </a:rPr>
              <a:t>Shakira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s-ES_tradnl" sz="1600" dirty="0" err="1">
                <a:solidFill>
                  <a:srgbClr val="000000"/>
                </a:solidFill>
                <a:latin typeface="Comic Sans MS" pitchFamily="66" charset="0"/>
              </a:rPr>
              <a:t>is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</a:rPr>
              <a:t> a </a:t>
            </a:r>
            <a:r>
              <a:rPr lang="es-ES_tradnl" sz="1600" dirty="0" err="1">
                <a:solidFill>
                  <a:srgbClr val="000000"/>
                </a:solidFill>
                <a:latin typeface="Comic Sans MS" pitchFamily="66" charset="0"/>
              </a:rPr>
              <a:t>famous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s-ES_tradnl" sz="1600" dirty="0" err="1">
                <a:solidFill>
                  <a:srgbClr val="000000"/>
                </a:solidFill>
                <a:latin typeface="Comic Sans MS" pitchFamily="66" charset="0"/>
              </a:rPr>
              <a:t>Colombian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s-ES_tradnl" sz="1600" dirty="0" err="1">
                <a:solidFill>
                  <a:srgbClr val="000000"/>
                </a:solidFill>
                <a:latin typeface="Comic Sans MS" pitchFamily="66" charset="0"/>
              </a:rPr>
              <a:t>singer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</a:rPr>
              <a:t>.</a:t>
            </a:r>
            <a:endParaRPr lang="es-MX" sz="16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3082" name="Picture 10" descr="C:\Users\Admin\Desktop\colombia-643462_960_72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00378"/>
            <a:ext cx="2167874" cy="1643074"/>
          </a:xfrm>
          <a:prstGeom prst="rect">
            <a:avLst/>
          </a:prstGeom>
          <a:noFill/>
        </p:spPr>
      </p:pic>
      <p:pic>
        <p:nvPicPr>
          <p:cNvPr id="3084" name="Picture 12" descr="C:\Users\Admin\Desktop\coffee-bean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08" y="3357568"/>
            <a:ext cx="2328859" cy="1519901"/>
          </a:xfrm>
          <a:prstGeom prst="rect">
            <a:avLst/>
          </a:prstGeom>
          <a:noFill/>
        </p:spPr>
      </p:pic>
      <p:pic>
        <p:nvPicPr>
          <p:cNvPr id="3085" name="Picture 13" descr="C:\Users\Admin\Desktop\football_PNG1087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00496" y="3571882"/>
            <a:ext cx="1754204" cy="15716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Admin\Desktop\India_Waving_Flag_Transparent_PNG_Clip_Art_Imag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857884" cy="4000510"/>
          </a:xfrm>
          <a:prstGeom prst="rect">
            <a:avLst/>
          </a:prstGeom>
          <a:noFill/>
        </p:spPr>
      </p:pic>
      <p:pic>
        <p:nvPicPr>
          <p:cNvPr id="4098" name="Picture 2" descr="C:\Users\Admin\Desktop\BN-AB000_iudaya_DV_201310180456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3703" y="0"/>
            <a:ext cx="3420297" cy="5143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15 Elipse"/>
          <p:cNvSpPr/>
          <p:nvPr/>
        </p:nvSpPr>
        <p:spPr>
          <a:xfrm>
            <a:off x="642910" y="571486"/>
            <a:ext cx="4424383" cy="2643206"/>
          </a:xfrm>
          <a:prstGeom prst="wedgeRoundRectCallout">
            <a:avLst>
              <a:gd name="adj1" fmla="val 86779"/>
              <a:gd name="adj2" fmla="val 17964"/>
              <a:gd name="adj3" fmla="val 16667"/>
            </a:avLst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lnSpc>
                <a:spcPct val="150000"/>
              </a:lnSpc>
              <a:defRPr/>
            </a:pPr>
            <a:r>
              <a:rPr lang="es-ES_tradnl" sz="1600" dirty="0" smtClean="0">
                <a:solidFill>
                  <a:srgbClr val="000000"/>
                </a:solidFill>
                <a:latin typeface="Comic Sans MS" pitchFamily="66" charset="0"/>
              </a:rPr>
              <a:t>Namaste! 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</a:rPr>
              <a:t>My </a:t>
            </a:r>
            <a:r>
              <a:rPr lang="es-ES_tradnl" sz="1600" dirty="0" smtClean="0">
                <a:solidFill>
                  <a:srgbClr val="000000"/>
                </a:solidFill>
                <a:latin typeface="Comic Sans MS" pitchFamily="66" charset="0"/>
              </a:rPr>
              <a:t>name’s  Salman. I speak Hindi. </a:t>
            </a:r>
          </a:p>
          <a:p>
            <a:pPr algn="just">
              <a:lnSpc>
                <a:spcPct val="150000"/>
              </a:lnSpc>
              <a:defRPr/>
            </a:pPr>
            <a:r>
              <a:rPr lang="es-ES_tradnl" sz="1600" dirty="0" smtClean="0">
                <a:solidFill>
                  <a:srgbClr val="000000"/>
                </a:solidFill>
                <a:latin typeface="Comic Sans MS" pitchFamily="66" charset="0"/>
              </a:rPr>
              <a:t>I`m 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</a:rPr>
              <a:t>from India. New Delhi </a:t>
            </a:r>
            <a:r>
              <a:rPr lang="es-ES_tradnl" sz="1600" dirty="0" err="1">
                <a:solidFill>
                  <a:srgbClr val="000000"/>
                </a:solidFill>
                <a:latin typeface="Comic Sans MS" pitchFamily="66" charset="0"/>
              </a:rPr>
              <a:t>is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s-ES_tradnl" sz="1600" dirty="0" err="1">
                <a:solidFill>
                  <a:srgbClr val="000000"/>
                </a:solidFill>
                <a:latin typeface="Comic Sans MS" pitchFamily="66" charset="0"/>
              </a:rPr>
              <a:t>the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</a:rPr>
              <a:t> capital </a:t>
            </a:r>
            <a:r>
              <a:rPr lang="es-ES_tradnl" sz="1600" dirty="0" err="1">
                <a:solidFill>
                  <a:srgbClr val="000000"/>
                </a:solidFill>
                <a:latin typeface="Comic Sans MS" pitchFamily="66" charset="0"/>
              </a:rPr>
              <a:t>city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</a:rPr>
              <a:t> of my country. </a:t>
            </a:r>
            <a:r>
              <a:rPr lang="es-ES_tradnl" sz="1600" dirty="0" err="1">
                <a:solidFill>
                  <a:srgbClr val="000000"/>
                </a:solidFill>
                <a:latin typeface="Comic Sans MS" pitchFamily="66" charset="0"/>
              </a:rPr>
              <a:t>Our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s-ES_tradnl" sz="1600" dirty="0" err="1">
                <a:solidFill>
                  <a:srgbClr val="000000"/>
                </a:solidFill>
                <a:latin typeface="Comic Sans MS" pitchFamily="66" charset="0"/>
              </a:rPr>
              <a:t>national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</a:rPr>
              <a:t> sport </a:t>
            </a:r>
            <a:r>
              <a:rPr lang="es-ES_tradnl" sz="1600" dirty="0" err="1">
                <a:solidFill>
                  <a:srgbClr val="000000"/>
                </a:solidFill>
                <a:latin typeface="Comic Sans MS" pitchFamily="66" charset="0"/>
              </a:rPr>
              <a:t>is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</a:rPr>
              <a:t> cricket. Curry is our </a:t>
            </a:r>
            <a:r>
              <a:rPr lang="es-ES_tradnl" sz="1600" dirty="0" smtClean="0">
                <a:solidFill>
                  <a:srgbClr val="000000"/>
                </a:solidFill>
                <a:latin typeface="Comic Sans MS" pitchFamily="66" charset="0"/>
              </a:rPr>
              <a:t>traditional 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</a:rPr>
              <a:t>food. </a:t>
            </a:r>
            <a:r>
              <a:rPr lang="es-ES_tradnl" sz="1600" dirty="0" err="1">
                <a:solidFill>
                  <a:srgbClr val="000000"/>
                </a:solidFill>
                <a:latin typeface="Comic Sans MS" pitchFamily="66" charset="0"/>
              </a:rPr>
              <a:t>Aishwarya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s-ES_tradnl" sz="1600" dirty="0" err="1">
                <a:solidFill>
                  <a:srgbClr val="000000"/>
                </a:solidFill>
                <a:latin typeface="Comic Sans MS" pitchFamily="66" charset="0"/>
              </a:rPr>
              <a:t>Rai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</a:rPr>
              <a:t>  and </a:t>
            </a:r>
            <a:r>
              <a:rPr lang="es-ES_tradnl" sz="1600" dirty="0" err="1">
                <a:solidFill>
                  <a:srgbClr val="000000"/>
                </a:solidFill>
                <a:latin typeface="Comic Sans MS" pitchFamily="66" charset="0"/>
              </a:rPr>
              <a:t>Karisma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s-ES_tradnl" sz="1600" dirty="0" err="1">
                <a:solidFill>
                  <a:srgbClr val="000000"/>
                </a:solidFill>
                <a:latin typeface="Comic Sans MS" pitchFamily="66" charset="0"/>
              </a:rPr>
              <a:t>Kapoor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</a:rPr>
              <a:t> are </a:t>
            </a:r>
            <a:r>
              <a:rPr lang="es-ES_tradnl" sz="1600" dirty="0" err="1">
                <a:solidFill>
                  <a:srgbClr val="000000"/>
                </a:solidFill>
                <a:latin typeface="Comic Sans MS" pitchFamily="66" charset="0"/>
              </a:rPr>
              <a:t>famous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s-ES_tradnl" sz="1600" dirty="0" err="1">
                <a:solidFill>
                  <a:srgbClr val="000000"/>
                </a:solidFill>
                <a:latin typeface="Comic Sans MS" pitchFamily="66" charset="0"/>
              </a:rPr>
              <a:t>Indian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s-ES_tradnl" sz="1600" dirty="0" err="1">
                <a:solidFill>
                  <a:srgbClr val="000000"/>
                </a:solidFill>
                <a:latin typeface="Comic Sans MS" pitchFamily="66" charset="0"/>
              </a:rPr>
              <a:t>actresses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</a:rPr>
              <a:t>. </a:t>
            </a:r>
            <a:endParaRPr lang="es-MX" sz="16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4101" name="Picture 5" descr="C:\Users\Admin\Desktop\India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928726" y="2857503"/>
            <a:ext cx="6645176" cy="2285998"/>
          </a:xfrm>
          <a:prstGeom prst="rect">
            <a:avLst/>
          </a:prstGeom>
          <a:noFill/>
        </p:spPr>
      </p:pic>
      <p:pic>
        <p:nvPicPr>
          <p:cNvPr id="4103" name="Picture 7" descr="C:\Users\Admin\Desktop\tea_toter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6836672">
            <a:off x="4543310" y="-61654"/>
            <a:ext cx="1306798" cy="1255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C:\Users\Admin\Desktop\ws_Japan_Flag_320x4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735263" cy="4102100"/>
          </a:xfrm>
          <a:prstGeom prst="rect">
            <a:avLst/>
          </a:prstGeom>
          <a:noFill/>
        </p:spPr>
      </p:pic>
      <p:pic>
        <p:nvPicPr>
          <p:cNvPr id="5126" name="Picture 6" descr="C:\Users\Admin\Desktop\cherry-blossom-transparent-Favimcom-1044931(2)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6572264" cy="5046993"/>
          </a:xfrm>
          <a:prstGeom prst="rect">
            <a:avLst/>
          </a:prstGeom>
          <a:noFill/>
        </p:spPr>
      </p:pic>
      <p:pic>
        <p:nvPicPr>
          <p:cNvPr id="5122" name="Picture 2" descr="C:\Users\Admin\Desktop\aec27b055cbaebb08e6c690bc7d139d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5714151" y="0"/>
            <a:ext cx="3429849" cy="5143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16 Elipse"/>
          <p:cNvSpPr/>
          <p:nvPr/>
        </p:nvSpPr>
        <p:spPr>
          <a:xfrm>
            <a:off x="857224" y="500048"/>
            <a:ext cx="4594230" cy="2784485"/>
          </a:xfrm>
          <a:prstGeom prst="wedgeRoundRectCallout">
            <a:avLst>
              <a:gd name="adj1" fmla="val 81429"/>
              <a:gd name="adj2" fmla="val -6576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lnSpc>
                <a:spcPct val="150000"/>
              </a:lnSpc>
            </a:pP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  <a:ea typeface="MS PGothic" pitchFamily="34" charset="-128"/>
              </a:rPr>
              <a:t>Konnichiwa! My </a:t>
            </a:r>
            <a:r>
              <a:rPr lang="es-ES_tradnl" sz="1600" dirty="0" smtClean="0">
                <a:solidFill>
                  <a:srgbClr val="000000"/>
                </a:solidFill>
                <a:latin typeface="Comic Sans MS" pitchFamily="66" charset="0"/>
                <a:ea typeface="MS PGothic" pitchFamily="34" charset="-128"/>
              </a:rPr>
              <a:t>name’s 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  <a:ea typeface="MS PGothic" pitchFamily="34" charset="-128"/>
              </a:rPr>
              <a:t>Keko and  </a:t>
            </a:r>
            <a:r>
              <a:rPr lang="es-ES_tradnl" sz="1600" dirty="0" smtClean="0">
                <a:solidFill>
                  <a:srgbClr val="000000"/>
                </a:solidFill>
                <a:latin typeface="Comic Sans MS" pitchFamily="66" charset="0"/>
                <a:ea typeface="MS PGothic" pitchFamily="34" charset="-128"/>
              </a:rPr>
              <a:t>I speak Japanese.</a:t>
            </a:r>
          </a:p>
          <a:p>
            <a:pPr algn="just">
              <a:lnSpc>
                <a:spcPct val="150000"/>
              </a:lnSpc>
            </a:pPr>
            <a:r>
              <a:rPr lang="es-ES_tradnl" sz="1600" dirty="0" smtClean="0">
                <a:solidFill>
                  <a:srgbClr val="000000"/>
                </a:solidFill>
                <a:latin typeface="Comic Sans MS" pitchFamily="66" charset="0"/>
                <a:ea typeface="MS PGothic" pitchFamily="34" charset="-128"/>
              </a:rPr>
              <a:t>I’m from 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  <a:ea typeface="MS PGothic" pitchFamily="34" charset="-128"/>
              </a:rPr>
              <a:t>Japan. The capital of my country is Tokio. Our national sport is sumo wrestling, but baseball is also popular. Our favorite food is fish. Izumi </a:t>
            </a:r>
            <a:r>
              <a:rPr lang="es-ES_tradnl" sz="1600" dirty="0" smtClean="0">
                <a:solidFill>
                  <a:srgbClr val="000000"/>
                </a:solidFill>
                <a:latin typeface="Comic Sans MS" pitchFamily="66" charset="0"/>
                <a:ea typeface="MS PGothic" pitchFamily="34" charset="-128"/>
              </a:rPr>
              <a:t>Motoya </a:t>
            </a:r>
            <a:r>
              <a:rPr lang="es-ES_tradnl" sz="1600" dirty="0">
                <a:solidFill>
                  <a:srgbClr val="000000"/>
                </a:solidFill>
                <a:latin typeface="Comic Sans MS" pitchFamily="66" charset="0"/>
                <a:ea typeface="MS PGothic" pitchFamily="34" charset="-128"/>
              </a:rPr>
              <a:t>is a famous Japanese actor.</a:t>
            </a:r>
            <a:endParaRPr lang="es-MX" sz="1600" dirty="0">
              <a:solidFill>
                <a:srgbClr val="000000"/>
              </a:solidFill>
              <a:latin typeface="Comic Sans MS" pitchFamily="66" charset="0"/>
              <a:ea typeface="MS PGothic" pitchFamily="34" charset="-128"/>
            </a:endParaRPr>
          </a:p>
        </p:txBody>
      </p:sp>
      <p:pic>
        <p:nvPicPr>
          <p:cNvPr id="5127" name="Picture 7" descr="C:\Users\Admin\Desktop\sushi-chopsticks-fish-food-japan-japanese-rice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3357568"/>
            <a:ext cx="2805145" cy="20071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0 Tabla"/>
          <p:cNvGraphicFramePr>
            <a:graphicFrameLocks noGrp="1"/>
          </p:cNvGraphicFramePr>
          <p:nvPr/>
        </p:nvGraphicFramePr>
        <p:xfrm>
          <a:off x="571472" y="1214428"/>
          <a:ext cx="8001057" cy="328615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611197"/>
                <a:gridCol w="1392414"/>
                <a:gridCol w="1715330"/>
                <a:gridCol w="1560329"/>
                <a:gridCol w="1721787"/>
              </a:tblGrid>
              <a:tr h="469450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Country</a:t>
                      </a:r>
                      <a:endParaRPr lang="es-MX" sz="1600" dirty="0">
                        <a:latin typeface="Comic Sans MS" pitchFamily="66" charset="0"/>
                      </a:endParaRPr>
                    </a:p>
                  </a:txBody>
                  <a:tcPr marL="91461" marR="91461" marT="45639" marB="456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Capital City</a:t>
                      </a:r>
                      <a:endParaRPr lang="es-MX" sz="1600" dirty="0">
                        <a:latin typeface="Comic Sans MS" pitchFamily="66" charset="0"/>
                      </a:endParaRPr>
                    </a:p>
                  </a:txBody>
                  <a:tcPr marL="91461" marR="91461" marT="45639" marB="456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err="1" smtClean="0"/>
                        <a:t>National</a:t>
                      </a:r>
                      <a:r>
                        <a:rPr lang="es-ES_tradnl" sz="1600" dirty="0" smtClean="0"/>
                        <a:t> Sport</a:t>
                      </a:r>
                      <a:endParaRPr lang="es-MX" sz="1600" dirty="0">
                        <a:latin typeface="Comic Sans MS" pitchFamily="66" charset="0"/>
                      </a:endParaRPr>
                    </a:p>
                  </a:txBody>
                  <a:tcPr marL="91461" marR="91461" marT="45639" marB="456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err="1" smtClean="0"/>
                        <a:t>Favorite</a:t>
                      </a:r>
                      <a:r>
                        <a:rPr lang="es-ES_tradnl" sz="1600" dirty="0" smtClean="0"/>
                        <a:t> </a:t>
                      </a:r>
                      <a:r>
                        <a:rPr lang="es-ES_tradnl" sz="1600" dirty="0" err="1" smtClean="0"/>
                        <a:t>food</a:t>
                      </a:r>
                      <a:endParaRPr lang="es-MX" sz="1600" dirty="0">
                        <a:latin typeface="Comic Sans MS" pitchFamily="66" charset="0"/>
                      </a:endParaRPr>
                    </a:p>
                  </a:txBody>
                  <a:tcPr marL="91461" marR="91461" marT="45639" marB="456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err="1" smtClean="0"/>
                        <a:t>Famous</a:t>
                      </a:r>
                      <a:r>
                        <a:rPr lang="es-ES_tradnl" sz="1600" dirty="0" smtClean="0"/>
                        <a:t> </a:t>
                      </a:r>
                      <a:r>
                        <a:rPr lang="es-ES_tradnl" sz="1600" dirty="0" err="1" smtClean="0"/>
                        <a:t>person</a:t>
                      </a:r>
                      <a:endParaRPr lang="es-MX" sz="1600" dirty="0">
                        <a:latin typeface="Comic Sans MS" pitchFamily="66" charset="0"/>
                      </a:endParaRPr>
                    </a:p>
                  </a:txBody>
                  <a:tcPr marL="91461" marR="91461" marT="45639" marB="45639"/>
                </a:tc>
              </a:tr>
              <a:tr h="469450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err="1" smtClean="0"/>
                        <a:t>The</a:t>
                      </a:r>
                      <a:r>
                        <a:rPr lang="es-ES_tradnl" sz="1600" dirty="0" smtClean="0"/>
                        <a:t>  USA</a:t>
                      </a:r>
                      <a:endParaRPr lang="es-MX" sz="1600" dirty="0">
                        <a:latin typeface="Comic Sans MS" pitchFamily="66" charset="0"/>
                      </a:endParaRPr>
                    </a:p>
                  </a:txBody>
                  <a:tcPr marL="91461" marR="91461" marT="45639" marB="45639"/>
                </a:tc>
                <a:tc>
                  <a:txBody>
                    <a:bodyPr/>
                    <a:lstStyle/>
                    <a:p>
                      <a:pPr algn="ctr"/>
                      <a:endParaRPr lang="es-MX" sz="1600" dirty="0">
                        <a:latin typeface="Comic Sans MS" pitchFamily="66" charset="0"/>
                      </a:endParaRPr>
                    </a:p>
                  </a:txBody>
                  <a:tcPr marL="91461" marR="91461" marT="45639" marB="45639"/>
                </a:tc>
                <a:tc>
                  <a:txBody>
                    <a:bodyPr/>
                    <a:lstStyle/>
                    <a:p>
                      <a:pPr algn="ctr"/>
                      <a:endParaRPr lang="es-MX" sz="1600" dirty="0">
                        <a:latin typeface="Comic Sans MS" pitchFamily="66" charset="0"/>
                      </a:endParaRPr>
                    </a:p>
                  </a:txBody>
                  <a:tcPr marL="91461" marR="91461" marT="45639" marB="456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err="1" smtClean="0"/>
                        <a:t>hamburgers</a:t>
                      </a:r>
                      <a:endParaRPr lang="es-MX" sz="1600" dirty="0">
                        <a:latin typeface="Comic Sans MS" pitchFamily="66" charset="0"/>
                      </a:endParaRPr>
                    </a:p>
                  </a:txBody>
                  <a:tcPr marL="91461" marR="91461" marT="45639" marB="45639"/>
                </a:tc>
                <a:tc>
                  <a:txBody>
                    <a:bodyPr/>
                    <a:lstStyle/>
                    <a:p>
                      <a:pPr algn="ctr"/>
                      <a:endParaRPr lang="es-MX" sz="1600" dirty="0">
                        <a:latin typeface="Comic Sans MS" pitchFamily="66" charset="0"/>
                      </a:endParaRPr>
                    </a:p>
                  </a:txBody>
                  <a:tcPr marL="91461" marR="91461" marT="45639" marB="45639"/>
                </a:tc>
              </a:tr>
              <a:tr h="469450">
                <a:tc>
                  <a:txBody>
                    <a:bodyPr/>
                    <a:lstStyle/>
                    <a:p>
                      <a:pPr algn="ctr"/>
                      <a:endParaRPr lang="es-MX" sz="1600" dirty="0">
                        <a:latin typeface="Comic Sans MS" pitchFamily="66" charset="0"/>
                      </a:endParaRPr>
                    </a:p>
                  </a:txBody>
                  <a:tcPr marL="91461" marR="91461" marT="45639" marB="456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Rome</a:t>
                      </a:r>
                      <a:endParaRPr lang="es-MX" sz="1600" dirty="0">
                        <a:latin typeface="Comic Sans MS" pitchFamily="66" charset="0"/>
                      </a:endParaRPr>
                    </a:p>
                  </a:txBody>
                  <a:tcPr marL="91461" marR="91461" marT="45639" marB="45639"/>
                </a:tc>
                <a:tc>
                  <a:txBody>
                    <a:bodyPr/>
                    <a:lstStyle/>
                    <a:p>
                      <a:pPr algn="ctr"/>
                      <a:endParaRPr lang="es-MX" sz="1600" dirty="0">
                        <a:latin typeface="Comic Sans MS" pitchFamily="66" charset="0"/>
                      </a:endParaRPr>
                    </a:p>
                  </a:txBody>
                  <a:tcPr marL="91461" marR="91461" marT="45639" marB="45639"/>
                </a:tc>
                <a:tc>
                  <a:txBody>
                    <a:bodyPr/>
                    <a:lstStyle/>
                    <a:p>
                      <a:pPr algn="ctr"/>
                      <a:endParaRPr lang="es-MX" sz="1600" dirty="0">
                        <a:latin typeface="Comic Sans MS" pitchFamily="66" charset="0"/>
                      </a:endParaRPr>
                    </a:p>
                  </a:txBody>
                  <a:tcPr marL="91461" marR="91461" marT="45639" marB="45639"/>
                </a:tc>
                <a:tc>
                  <a:txBody>
                    <a:bodyPr/>
                    <a:lstStyle/>
                    <a:p>
                      <a:pPr algn="ctr"/>
                      <a:endParaRPr lang="es-MX" sz="900" dirty="0"/>
                    </a:p>
                  </a:txBody>
                  <a:tcPr marL="91461" marR="91461" marT="45639" marB="45639"/>
                </a:tc>
              </a:tr>
              <a:tr h="469450">
                <a:tc>
                  <a:txBody>
                    <a:bodyPr/>
                    <a:lstStyle/>
                    <a:p>
                      <a:pPr algn="ctr"/>
                      <a:endParaRPr lang="es-MX" sz="1600" dirty="0">
                        <a:latin typeface="Comic Sans MS" pitchFamily="66" charset="0"/>
                      </a:endParaRPr>
                    </a:p>
                  </a:txBody>
                  <a:tcPr marL="91461" marR="91461" marT="45639" marB="45639"/>
                </a:tc>
                <a:tc>
                  <a:txBody>
                    <a:bodyPr/>
                    <a:lstStyle/>
                    <a:p>
                      <a:pPr algn="ctr"/>
                      <a:endParaRPr lang="es-MX" sz="1600" dirty="0">
                        <a:latin typeface="Comic Sans MS" pitchFamily="66" charset="0"/>
                      </a:endParaRPr>
                    </a:p>
                  </a:txBody>
                  <a:tcPr marL="91461" marR="91461" marT="45639" marB="456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Sumo </a:t>
                      </a:r>
                      <a:r>
                        <a:rPr lang="es-ES_tradnl" sz="1600" dirty="0" err="1" smtClean="0"/>
                        <a:t>wrestling</a:t>
                      </a:r>
                      <a:endParaRPr lang="es-MX" sz="1600" dirty="0">
                        <a:latin typeface="Comic Sans MS" pitchFamily="66" charset="0"/>
                      </a:endParaRPr>
                    </a:p>
                  </a:txBody>
                  <a:tcPr marL="91461" marR="91461" marT="45639" marB="45639"/>
                </a:tc>
                <a:tc>
                  <a:txBody>
                    <a:bodyPr/>
                    <a:lstStyle/>
                    <a:p>
                      <a:pPr algn="ctr"/>
                      <a:endParaRPr lang="es-MX" sz="1600" dirty="0">
                        <a:latin typeface="Comic Sans MS" pitchFamily="66" charset="0"/>
                      </a:endParaRPr>
                    </a:p>
                  </a:txBody>
                  <a:tcPr marL="91461" marR="91461" marT="45639" marB="45639"/>
                </a:tc>
                <a:tc>
                  <a:txBody>
                    <a:bodyPr/>
                    <a:lstStyle/>
                    <a:p>
                      <a:pPr algn="ctr"/>
                      <a:endParaRPr lang="es-MX" sz="900" dirty="0"/>
                    </a:p>
                  </a:txBody>
                  <a:tcPr marL="91461" marR="91461" marT="45639" marB="45639"/>
                </a:tc>
              </a:tr>
              <a:tr h="469450">
                <a:tc>
                  <a:txBody>
                    <a:bodyPr/>
                    <a:lstStyle/>
                    <a:p>
                      <a:pPr algn="ctr"/>
                      <a:endParaRPr lang="es-MX" sz="1600" dirty="0">
                        <a:latin typeface="Comic Sans MS" pitchFamily="66" charset="0"/>
                      </a:endParaRPr>
                    </a:p>
                  </a:txBody>
                  <a:tcPr marL="91461" marR="91461" marT="45639" marB="456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New Delhi</a:t>
                      </a:r>
                      <a:endParaRPr lang="es-MX" sz="1600" dirty="0">
                        <a:latin typeface="Comic Sans MS" pitchFamily="66" charset="0"/>
                      </a:endParaRPr>
                    </a:p>
                  </a:txBody>
                  <a:tcPr marL="91461" marR="91461" marT="45639" marB="45639"/>
                </a:tc>
                <a:tc>
                  <a:txBody>
                    <a:bodyPr/>
                    <a:lstStyle/>
                    <a:p>
                      <a:pPr algn="ctr"/>
                      <a:endParaRPr lang="es-MX" sz="900" dirty="0"/>
                    </a:p>
                  </a:txBody>
                  <a:tcPr marL="91461" marR="91461" marT="45639" marB="45639"/>
                </a:tc>
                <a:tc>
                  <a:txBody>
                    <a:bodyPr/>
                    <a:lstStyle/>
                    <a:p>
                      <a:pPr algn="ctr"/>
                      <a:endParaRPr lang="es-MX" sz="1600" dirty="0">
                        <a:latin typeface="Comic Sans MS" pitchFamily="66" charset="0"/>
                      </a:endParaRPr>
                    </a:p>
                  </a:txBody>
                  <a:tcPr marL="91461" marR="91461" marT="45639" marB="45639"/>
                </a:tc>
                <a:tc>
                  <a:txBody>
                    <a:bodyPr/>
                    <a:lstStyle/>
                    <a:p>
                      <a:pPr algn="ctr"/>
                      <a:endParaRPr lang="es-MX" sz="900" dirty="0"/>
                    </a:p>
                  </a:txBody>
                  <a:tcPr marL="91461" marR="91461" marT="45639" marB="45639"/>
                </a:tc>
              </a:tr>
              <a:tr h="469450">
                <a:tc>
                  <a:txBody>
                    <a:bodyPr/>
                    <a:lstStyle/>
                    <a:p>
                      <a:pPr algn="ctr"/>
                      <a:endParaRPr lang="es-MX" sz="1600" dirty="0">
                        <a:latin typeface="Comic Sans MS" pitchFamily="66" charset="0"/>
                      </a:endParaRPr>
                    </a:p>
                  </a:txBody>
                  <a:tcPr marL="91461" marR="91461" marT="45639" marB="45639"/>
                </a:tc>
                <a:tc>
                  <a:txBody>
                    <a:bodyPr/>
                    <a:lstStyle/>
                    <a:p>
                      <a:pPr algn="ctr"/>
                      <a:endParaRPr lang="es-MX" sz="900" dirty="0"/>
                    </a:p>
                  </a:txBody>
                  <a:tcPr marL="91461" marR="91461" marT="45639" marB="45639"/>
                </a:tc>
                <a:tc>
                  <a:txBody>
                    <a:bodyPr/>
                    <a:lstStyle/>
                    <a:p>
                      <a:pPr algn="ctr"/>
                      <a:endParaRPr lang="es-MX" sz="900" dirty="0"/>
                    </a:p>
                  </a:txBody>
                  <a:tcPr marL="91461" marR="91461" marT="45639" marB="456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patacones</a:t>
                      </a:r>
                      <a:endParaRPr lang="es-MX" sz="1600" dirty="0">
                        <a:latin typeface="Comic Sans MS" pitchFamily="66" charset="0"/>
                      </a:endParaRPr>
                    </a:p>
                  </a:txBody>
                  <a:tcPr marL="91461" marR="91461" marT="45639" marB="45639"/>
                </a:tc>
                <a:tc>
                  <a:txBody>
                    <a:bodyPr/>
                    <a:lstStyle/>
                    <a:p>
                      <a:pPr algn="ctr"/>
                      <a:endParaRPr lang="es-MX" sz="900" dirty="0"/>
                    </a:p>
                  </a:txBody>
                  <a:tcPr marL="91461" marR="91461" marT="45639" marB="45639"/>
                </a:tc>
              </a:tr>
              <a:tr h="469450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Colombia</a:t>
                      </a:r>
                      <a:endParaRPr lang="es-MX" sz="1600" dirty="0">
                        <a:latin typeface="Comic Sans MS" pitchFamily="66" charset="0"/>
                      </a:endParaRPr>
                    </a:p>
                  </a:txBody>
                  <a:tcPr marL="91461" marR="91461" marT="45639" marB="45639"/>
                </a:tc>
                <a:tc>
                  <a:txBody>
                    <a:bodyPr/>
                    <a:lstStyle/>
                    <a:p>
                      <a:pPr algn="ctr"/>
                      <a:endParaRPr lang="es-MX" sz="900" dirty="0"/>
                    </a:p>
                  </a:txBody>
                  <a:tcPr marL="91461" marR="91461" marT="45639" marB="45639"/>
                </a:tc>
                <a:tc>
                  <a:txBody>
                    <a:bodyPr/>
                    <a:lstStyle/>
                    <a:p>
                      <a:pPr algn="ctr"/>
                      <a:endParaRPr lang="es-MX" sz="900" dirty="0"/>
                    </a:p>
                  </a:txBody>
                  <a:tcPr marL="91461" marR="91461" marT="45639" marB="45639"/>
                </a:tc>
                <a:tc>
                  <a:txBody>
                    <a:bodyPr/>
                    <a:lstStyle/>
                    <a:p>
                      <a:pPr algn="ctr"/>
                      <a:endParaRPr lang="es-MX" sz="900" dirty="0"/>
                    </a:p>
                  </a:txBody>
                  <a:tcPr marL="91461" marR="91461" marT="45639" marB="45639"/>
                </a:tc>
                <a:tc>
                  <a:txBody>
                    <a:bodyPr/>
                    <a:lstStyle/>
                    <a:p>
                      <a:pPr algn="ctr"/>
                      <a:endParaRPr lang="es-MX" sz="900" dirty="0"/>
                    </a:p>
                  </a:txBody>
                  <a:tcPr marL="91461" marR="91461" marT="45639" marB="45639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14348" y="142858"/>
            <a:ext cx="8001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400" b="1" dirty="0" smtClean="0">
                <a:latin typeface="Comic Sans MS" pitchFamily="66" charset="0"/>
              </a:rPr>
              <a:t>1. Complete </a:t>
            </a:r>
            <a:r>
              <a:rPr lang="es-ES_tradnl" sz="2400" b="1" dirty="0" smtClean="0">
                <a:latin typeface="Comic Sans MS" pitchFamily="66" charset="0"/>
              </a:rPr>
              <a:t>the chart with information from the </a:t>
            </a:r>
            <a:r>
              <a:rPr lang="es-ES_tradnl" sz="2400" b="1" dirty="0" smtClean="0">
                <a:latin typeface="Comic Sans MS" pitchFamily="66" charset="0"/>
              </a:rPr>
              <a:t>texts. Add th</a:t>
            </a:r>
            <a:r>
              <a:rPr lang="en-US" sz="2400" b="1" dirty="0" smtClean="0">
                <a:latin typeface="Comic Sans MS" pitchFamily="66" charset="0"/>
              </a:rPr>
              <a:t>e information about YOUR country.</a:t>
            </a:r>
            <a:endParaRPr lang="uk-UA" sz="2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142858"/>
            <a:ext cx="8001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400" b="1" dirty="0" smtClean="0">
                <a:latin typeface="Comic Sans MS" pitchFamily="66" charset="0"/>
              </a:rPr>
              <a:t>2</a:t>
            </a:r>
            <a:r>
              <a:rPr lang="es-ES_tradnl" sz="2400" b="1" dirty="0" smtClean="0">
                <a:latin typeface="Comic Sans MS" pitchFamily="66" charset="0"/>
              </a:rPr>
              <a:t>. </a:t>
            </a:r>
            <a:r>
              <a:rPr lang="en-US" sz="2400" b="1" dirty="0" smtClean="0">
                <a:latin typeface="Comic Sans MS" pitchFamily="66" charset="0"/>
              </a:rPr>
              <a:t>Write the text about your country. Use the information from the chart.</a:t>
            </a:r>
            <a:endParaRPr lang="uk-UA" sz="2400" dirty="0">
              <a:latin typeface="Comic Sans MS" pitchFamily="66" charset="0"/>
            </a:endParaRPr>
          </a:p>
        </p:txBody>
      </p:sp>
      <p:pic>
        <p:nvPicPr>
          <p:cNvPr id="1028" name="Picture 4" descr="C:\Users\Admin\Desktop\ukraine_ma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1000114"/>
            <a:ext cx="5586413" cy="3817937"/>
          </a:xfrm>
          <a:prstGeom prst="rect">
            <a:avLst/>
          </a:prstGeom>
          <a:noFill/>
        </p:spPr>
      </p:pic>
      <p:pic>
        <p:nvPicPr>
          <p:cNvPr id="1029" name="Picture 5" descr="C:\Users\Admin\Desktop\ukrain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714494"/>
            <a:ext cx="3095630" cy="2290766"/>
          </a:xfrm>
          <a:prstGeom prst="rect">
            <a:avLst/>
          </a:prstGeom>
          <a:noFill/>
        </p:spPr>
      </p:pic>
      <p:pic>
        <p:nvPicPr>
          <p:cNvPr id="1030" name="Picture 6" descr="C:\Users\Admin\Desktop\697808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964376"/>
            <a:ext cx="2786082" cy="41791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324</Words>
  <PresentationFormat>Экран (16:9)</PresentationFormat>
  <Paragraphs>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33</cp:revision>
  <dcterms:created xsi:type="dcterms:W3CDTF">2016-08-31T11:43:56Z</dcterms:created>
  <dcterms:modified xsi:type="dcterms:W3CDTF">2016-08-31T15:29:09Z</dcterms:modified>
</cp:coreProperties>
</file>