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322" r:id="rId2"/>
    <p:sldId id="327" r:id="rId3"/>
    <p:sldId id="331" r:id="rId4"/>
    <p:sldId id="332" r:id="rId5"/>
    <p:sldId id="333" r:id="rId6"/>
    <p:sldId id="334" r:id="rId7"/>
  </p:sldIdLst>
  <p:sldSz cx="9144000" cy="6858000" type="screen4x3"/>
  <p:notesSz cx="6858000" cy="9144000"/>
  <p:defaultTextStyle>
    <a:defPPr>
      <a:defRPr lang="nl-NL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Arial" pitchFamily="34" charset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Tom" initials="T" lastIdx="1" clrIdx="0"/>
  <p:cmAuthor id="1" name="T.H. Nijbroek" initials="N" lastIdx="1" clrIdx="1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60093"/>
    <a:srgbClr val="0099FF"/>
    <a:srgbClr val="00FF00"/>
    <a:srgbClr val="00FFFF"/>
    <a:srgbClr val="008000"/>
    <a:srgbClr val="CC99FF"/>
    <a:srgbClr val="DEBDFF"/>
    <a:srgbClr val="9966FF"/>
    <a:srgbClr val="66FF66"/>
    <a:srgbClr val="D5FFD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Geen stijl, geen ras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0118" autoAdjust="0"/>
    <p:restoredTop sz="97986" autoAdjust="0"/>
  </p:normalViewPr>
  <p:slideViewPr>
    <p:cSldViewPr snapToObjects="1">
      <p:cViewPr>
        <p:scale>
          <a:sx n="75" d="100"/>
          <a:sy n="75" d="100"/>
        </p:scale>
        <p:origin x="-1458" y="-72"/>
      </p:cViewPr>
      <p:guideLst>
        <p:guide orient="horz" pos="2784"/>
        <p:guide pos="4032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commentAuthors" Target="commentAuthors.xml"/></Relationships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10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10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noProof="0" smtClean="0"/>
              <a:t>Klik om de opmaakprofielen van de modeltekst te bewerken</a:t>
            </a:r>
          </a:p>
          <a:p>
            <a:pPr lvl="1"/>
            <a:r>
              <a:rPr lang="nl-NL" noProof="0" smtClean="0"/>
              <a:t>Tweede niveau</a:t>
            </a:r>
          </a:p>
          <a:p>
            <a:pPr lvl="2"/>
            <a:r>
              <a:rPr lang="nl-NL" noProof="0" smtClean="0"/>
              <a:t>Derde niveau</a:t>
            </a:r>
          </a:p>
          <a:p>
            <a:pPr lvl="3"/>
            <a:r>
              <a:rPr lang="nl-NL" noProof="0" smtClean="0"/>
              <a:t>Vierde niveau</a:t>
            </a:r>
          </a:p>
          <a:p>
            <a:pPr lvl="4"/>
            <a:r>
              <a:rPr lang="nl-NL" noProof="0" smtClean="0"/>
              <a:t>Vijfde niveau</a:t>
            </a:r>
          </a:p>
        </p:txBody>
      </p:sp>
      <p:sp>
        <p:nvSpPr>
          <p:cNvPr id="410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10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67595DC7-3F28-4B14-A17E-4C9311BF159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9700037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fld id="{710566C7-8CDC-47FA-BE1E-65423A37F256}" type="slidenum">
              <a:rPr lang="nl-NL" smtClean="0"/>
              <a:pPr eaLnBrk="1" hangingPunct="1"/>
              <a:t>1</a:t>
            </a:fld>
            <a:endParaRPr lang="nl-NL" smtClean="0"/>
          </a:p>
        </p:txBody>
      </p:sp>
      <p:sp>
        <p:nvSpPr>
          <p:cNvPr id="5123" name="Rectangle 7"/>
          <p:cNvSpPr txBox="1">
            <a:spLocks noGrp="1" noChangeArrowheads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r" eaLnBrk="1" hangingPunct="1"/>
            <a:fld id="{8B01C9BF-7A4D-4F29-A0EA-5BF064311FBC}" type="slidenum">
              <a:rPr lang="nl-NL" sz="1200">
                <a:ea typeface="MS PGothic" pitchFamily="34" charset="-128"/>
              </a:rPr>
              <a:pPr algn="r" eaLnBrk="1" hangingPunct="1"/>
              <a:t>1</a:t>
            </a:fld>
            <a:endParaRPr lang="nl-NL" sz="1200">
              <a:ea typeface="MS PGothic" pitchFamily="34" charset="-128"/>
            </a:endParaRPr>
          </a:p>
        </p:txBody>
      </p:sp>
      <p:sp>
        <p:nvSpPr>
          <p:cNvPr id="5124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5125" name="Tijdelijke aanduiding voor notiti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>
              <a:spcBef>
                <a:spcPct val="0"/>
              </a:spcBef>
            </a:pPr>
            <a:endParaRPr lang="en-US" dirty="0" smtClean="0">
              <a:latin typeface="Arial" pitchFamily="34" charset="0"/>
            </a:endParaRPr>
          </a:p>
        </p:txBody>
      </p:sp>
      <p:sp>
        <p:nvSpPr>
          <p:cNvPr id="5126" name="Tijdelijke aanduiding voor dianummer 3"/>
          <p:cNvSpPr txBox="1">
            <a:spLocks noGrp="1"/>
          </p:cNvSpPr>
          <p:nvPr/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b"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algn="r" eaLnBrk="1" hangingPunct="1"/>
            <a:fld id="{2738ADDE-9C6C-4A0D-A84C-DB912C0EEC06}" type="slidenum">
              <a:rPr lang="nl-NL" sz="1200" b="1">
                <a:ea typeface="MS PGothic" pitchFamily="34" charset="-128"/>
              </a:rPr>
              <a:pPr algn="r" eaLnBrk="1" hangingPunct="1"/>
              <a:t>1</a:t>
            </a:fld>
            <a:endParaRPr lang="nl-NL" sz="1200" b="1">
              <a:ea typeface="MS PGothic" pitchFamily="34" charset="-128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147" name="Tijdelijke aanduiding voor notiti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dirty="0" smtClean="0">
              <a:latin typeface="Arial" pitchFamily="34" charset="0"/>
            </a:endParaRPr>
          </a:p>
        </p:txBody>
      </p:sp>
      <p:sp>
        <p:nvSpPr>
          <p:cNvPr id="6148" name="Tijdelijke aanduiding voor dianumm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fld id="{D011CACC-8ECB-475C-93FD-47445FD30D35}" type="slidenum">
              <a:rPr lang="nl-NL" smtClean="0"/>
              <a:pPr eaLnBrk="1" hangingPunct="1"/>
              <a:t>2</a:t>
            </a:fld>
            <a:endParaRPr lang="nl-NL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147" name="Tijdelijke aanduiding voor notiti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dirty="0" smtClean="0">
              <a:latin typeface="Arial" pitchFamily="34" charset="0"/>
            </a:endParaRPr>
          </a:p>
        </p:txBody>
      </p:sp>
      <p:sp>
        <p:nvSpPr>
          <p:cNvPr id="6148" name="Tijdelijke aanduiding voor dianumm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fld id="{D011CACC-8ECB-475C-93FD-47445FD30D35}" type="slidenum">
              <a:rPr lang="nl-NL" smtClean="0"/>
              <a:pPr eaLnBrk="1" hangingPunct="1"/>
              <a:t>3</a:t>
            </a:fld>
            <a:endParaRPr lang="nl-NL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147" name="Tijdelijke aanduiding voor notiti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dirty="0" smtClean="0">
              <a:latin typeface="Arial" pitchFamily="34" charset="0"/>
            </a:endParaRPr>
          </a:p>
        </p:txBody>
      </p:sp>
      <p:sp>
        <p:nvSpPr>
          <p:cNvPr id="6148" name="Tijdelijke aanduiding voor dianumm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fld id="{D011CACC-8ECB-475C-93FD-47445FD30D35}" type="slidenum">
              <a:rPr lang="nl-NL" smtClean="0"/>
              <a:pPr eaLnBrk="1" hangingPunct="1"/>
              <a:t>4</a:t>
            </a:fld>
            <a:endParaRPr lang="nl-NL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147" name="Tijdelijke aanduiding voor notiti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dirty="0" smtClean="0">
              <a:latin typeface="Arial" pitchFamily="34" charset="0"/>
            </a:endParaRPr>
          </a:p>
        </p:txBody>
      </p:sp>
      <p:sp>
        <p:nvSpPr>
          <p:cNvPr id="6148" name="Tijdelijke aanduiding voor dianumm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fld id="{D011CACC-8ECB-475C-93FD-47445FD30D35}" type="slidenum">
              <a:rPr lang="nl-NL" smtClean="0"/>
              <a:pPr eaLnBrk="1" hangingPunct="1"/>
              <a:t>5</a:t>
            </a:fld>
            <a:endParaRPr lang="nl-NL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ijdelijke aanduiding voor dia-afbeelding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6147" name="Tijdelijke aanduiding voor notities 2"/>
          <p:cNvSpPr>
            <a:spLocks noGrp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eaLnBrk="1" hangingPunct="1"/>
            <a:endParaRPr lang="nl-NL" dirty="0" smtClean="0">
              <a:latin typeface="Arial" pitchFamily="34" charset="0"/>
            </a:endParaRPr>
          </a:p>
        </p:txBody>
      </p:sp>
      <p:sp>
        <p:nvSpPr>
          <p:cNvPr id="6148" name="Tijdelijke aanduiding voor dianummer 3"/>
          <p:cNvSpPr>
            <a:spLocks noGrp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fld id="{D011CACC-8ECB-475C-93FD-47445FD30D35}" type="slidenum">
              <a:rPr lang="nl-NL" smtClean="0"/>
              <a:pPr eaLnBrk="1" hangingPunct="1"/>
              <a:t>6</a:t>
            </a:fld>
            <a:endParaRPr lang="nl-NL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C912C65-7722-4A8C-A5CC-10F4CEEC6D2B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023880122"/>
      </p:ext>
    </p:extLst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nl-NL" noProof="0" smtClean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090102-B343-4C86-A674-05614566CC5D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2874875"/>
      </p:ext>
    </p:extLst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C22ADC7-7322-4D80-81BA-11C5CC3B95A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46112139"/>
      </p:ext>
    </p:extLst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7E36EF7-BA07-4578-B274-6555CCD735DE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50877314"/>
      </p:ext>
    </p:extLst>
  </p:cSld>
  <p:clrMapOvr>
    <a:masterClrMapping/>
  </p:clrMapOvr>
  <p:transition spd="slow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angepaste indel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980BA6D8-ACC9-4ACD-8091-14EFCD67E68D}" type="slidenum">
              <a:rPr lang="nl-NL" smtClean="0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282895099"/>
      </p:ext>
    </p:extLst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0E4955-A0C5-4819-AE89-1A54D003814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96098484"/>
      </p:ext>
    </p:extLst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E69A805-A37B-43FE-AC1E-1EE90B4F70B0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35072980"/>
      </p:ext>
    </p:extLst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ECAC07B-20F8-4AE5-B1FF-AD7A1E0601AD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57689599"/>
      </p:ext>
    </p:extLst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5A42694-5EEE-4602-9D8B-5CC57A7B5860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785750"/>
      </p:ext>
    </p:extLst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201A75D-B980-4646-A087-8E0A5ACA2954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0021988"/>
      </p:ext>
    </p:extLst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8D6954-F7EF-407E-B5F9-1403C34F9010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07550215"/>
      </p:ext>
    </p:extLst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B413D2-F27A-445D-BB24-94F15CF31AD7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85998861"/>
      </p:ext>
    </p:extLst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het opmaakprofiel te bewerken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de opmaakprofielen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980BA6D8-ACC9-4ACD-8091-14EFCD67E68D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0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transition spd="slow"/>
  <p:txStyles>
    <p:titleStyle>
      <a:lvl1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eaLnBrk="1" fontAlgn="base" hangingPunct="1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3"/>
          <p:cNvSpPr>
            <a:spLocks noChangeArrowheads="1"/>
          </p:cNvSpPr>
          <p:nvPr/>
        </p:nvSpPr>
        <p:spPr bwMode="auto">
          <a:xfrm>
            <a:off x="4191000" y="3954461"/>
            <a:ext cx="3528392" cy="134674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/>
          <a:lstStyle/>
          <a:p>
            <a:pPr defTabSz="906463" eaLnBrk="0" hangingPunct="0">
              <a:lnSpc>
                <a:spcPct val="110000"/>
              </a:lnSpc>
            </a:pPr>
            <a:r>
              <a:rPr lang="nl-NL" sz="2400" b="1" dirty="0">
                <a:latin typeface="Arial Black" pitchFamily="34" charset="0"/>
              </a:rPr>
              <a:t>1</a:t>
            </a:r>
            <a:r>
              <a:rPr lang="nl-NL" sz="2400" b="1" dirty="0" smtClean="0">
                <a:latin typeface="Arial Black" pitchFamily="34" charset="0"/>
              </a:rPr>
              <a:t> VMBO BK </a:t>
            </a:r>
            <a:r>
              <a:rPr lang="nl-NL" sz="2400" b="1" dirty="0">
                <a:latin typeface="Arial Black" pitchFamily="34" charset="0"/>
              </a:rPr>
              <a:t>deel 2</a:t>
            </a:r>
            <a:endParaRPr lang="nl-NL" sz="2400" b="1" dirty="0" smtClean="0">
              <a:latin typeface="Arial Black" pitchFamily="34" charset="0"/>
            </a:endParaRPr>
          </a:p>
          <a:p>
            <a:pPr defTabSz="906463" eaLnBrk="0" hangingPunct="0">
              <a:lnSpc>
                <a:spcPct val="110000"/>
              </a:lnSpc>
            </a:pPr>
            <a:r>
              <a:rPr lang="nl-NL" sz="2400" b="1" dirty="0">
                <a:latin typeface="Arial Black" pitchFamily="34" charset="0"/>
              </a:rPr>
              <a:t>6</a:t>
            </a:r>
            <a:r>
              <a:rPr lang="nl-NL" sz="2400" b="1" dirty="0" smtClean="0">
                <a:latin typeface="Arial Black" pitchFamily="34" charset="0"/>
              </a:rPr>
              <a:t>.1 </a:t>
            </a:r>
            <a:r>
              <a:rPr lang="nl-NL" sz="2400" dirty="0" smtClean="0">
                <a:latin typeface="+mn-lt"/>
              </a:rPr>
              <a:t>Regelmaat in tabel</a:t>
            </a:r>
          </a:p>
          <a:p>
            <a:pPr defTabSz="906463" eaLnBrk="0" hangingPunct="0">
              <a:lnSpc>
                <a:spcPct val="110000"/>
              </a:lnSpc>
            </a:pPr>
            <a:r>
              <a:rPr lang="en-US" sz="2400" b="1" dirty="0" err="1" smtClean="0">
                <a:solidFill>
                  <a:srgbClr val="D60093"/>
                </a:solidFill>
                <a:latin typeface="+mn-lt"/>
              </a:rPr>
              <a:t>Regelmaat</a:t>
            </a:r>
            <a:r>
              <a:rPr lang="en-US" sz="2400" b="1" dirty="0" smtClean="0">
                <a:solidFill>
                  <a:srgbClr val="D60093"/>
                </a:solidFill>
                <a:latin typeface="+mn-lt"/>
              </a:rPr>
              <a:t> in </a:t>
            </a:r>
            <a:r>
              <a:rPr lang="en-US" sz="2400" b="1" dirty="0" err="1" smtClean="0">
                <a:solidFill>
                  <a:srgbClr val="D60093"/>
                </a:solidFill>
                <a:latin typeface="+mn-lt"/>
              </a:rPr>
              <a:t>tabel</a:t>
            </a:r>
            <a:endParaRPr lang="nl-NL" sz="2400" b="1" dirty="0">
              <a:solidFill>
                <a:srgbClr val="D60093"/>
              </a:solidFill>
              <a:latin typeface="Arial Black" pitchFamily="34" charset="0"/>
            </a:endParaRPr>
          </a:p>
          <a:p>
            <a:pPr defTabSz="906463" eaLnBrk="0" hangingPunct="0">
              <a:lnSpc>
                <a:spcPct val="110000"/>
              </a:lnSpc>
            </a:pPr>
            <a:endParaRPr lang="nl-NL" sz="2400" dirty="0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oordhoff"/>
          <p:cNvSpPr txBox="1"/>
          <p:nvPr/>
        </p:nvSpPr>
        <p:spPr>
          <a:xfrm>
            <a:off x="7157606" y="644737"/>
            <a:ext cx="1951625" cy="276999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  <p:sp>
        <p:nvSpPr>
          <p:cNvPr id="2" name="Bedek: Noordhoff"/>
          <p:cNvSpPr/>
          <p:nvPr/>
        </p:nvSpPr>
        <p:spPr>
          <a:xfrm>
            <a:off x="7197315" y="719405"/>
            <a:ext cx="1800200" cy="20233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75" name="Tekstvak 739"/>
          <p:cNvSpPr txBox="1">
            <a:spLocks noChangeArrowheads="1"/>
          </p:cNvSpPr>
          <p:nvPr/>
        </p:nvSpPr>
        <p:spPr bwMode="auto">
          <a:xfrm>
            <a:off x="378768" y="95250"/>
            <a:ext cx="7573788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r>
              <a:rPr lang="nl-NL" sz="3200" b="1" dirty="0" smtClean="0">
                <a:latin typeface="Eurostile"/>
              </a:rPr>
              <a:t>Regelmaat in tabel</a:t>
            </a:r>
            <a:endParaRPr lang="nl-NL" sz="3200" b="1" dirty="0">
              <a:latin typeface="Eurostile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449642" y="156804"/>
            <a:ext cx="1295547" cy="461665"/>
          </a:xfrm>
          <a:prstGeom prst="rect">
            <a:avLst/>
          </a:prstGeom>
          <a:ln>
            <a:solidFill>
              <a:srgbClr val="D60093"/>
            </a:solidFill>
          </a:ln>
        </p:spPr>
        <p:txBody>
          <a:bodyPr wrap="none">
            <a:spAutoFit/>
          </a:bodyPr>
          <a:lstStyle/>
          <a:p>
            <a:r>
              <a:rPr lang="nl-NL" sz="2400" b="1" dirty="0">
                <a:solidFill>
                  <a:srgbClr val="D60093"/>
                </a:solidFill>
                <a:latin typeface="Eurostile"/>
              </a:rPr>
              <a:t>Theorie</a:t>
            </a:r>
            <a:endParaRPr lang="nl-NL" sz="2400" dirty="0"/>
          </a:p>
        </p:txBody>
      </p:sp>
      <p:cxnSp>
        <p:nvCxnSpPr>
          <p:cNvPr id="67" name="Rechte verbindingslijn 4"/>
          <p:cNvCxnSpPr/>
          <p:nvPr/>
        </p:nvCxnSpPr>
        <p:spPr>
          <a:xfrm>
            <a:off x="3770260" y="4400659"/>
            <a:ext cx="0" cy="1008112"/>
          </a:xfrm>
          <a:prstGeom prst="line">
            <a:avLst/>
          </a:prstGeom>
          <a:ln w="3810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8" name="Rechte verbindingslijn 5"/>
          <p:cNvCxnSpPr/>
          <p:nvPr/>
        </p:nvCxnSpPr>
        <p:spPr>
          <a:xfrm>
            <a:off x="4538000" y="4391628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Rechte verbindingslijn 6"/>
          <p:cNvCxnSpPr/>
          <p:nvPr/>
        </p:nvCxnSpPr>
        <p:spPr>
          <a:xfrm>
            <a:off x="5340398" y="4420984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0"/>
          <p:cNvSpPr txBox="1"/>
          <p:nvPr/>
        </p:nvSpPr>
        <p:spPr>
          <a:xfrm>
            <a:off x="4017988" y="4452076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0</a:t>
            </a:r>
            <a:endParaRPr lang="nl-NL" sz="2400" dirty="0"/>
          </a:p>
        </p:txBody>
      </p:sp>
      <p:sp>
        <p:nvSpPr>
          <p:cNvPr id="71" name="1.65"/>
          <p:cNvSpPr txBox="1"/>
          <p:nvPr/>
        </p:nvSpPr>
        <p:spPr>
          <a:xfrm>
            <a:off x="3849361" y="4957266"/>
            <a:ext cx="6992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150</a:t>
            </a:r>
            <a:endParaRPr lang="nl-NL" sz="2400" dirty="0"/>
          </a:p>
        </p:txBody>
      </p:sp>
      <p:sp>
        <p:nvSpPr>
          <p:cNvPr id="72" name="1"/>
          <p:cNvSpPr txBox="1"/>
          <p:nvPr/>
        </p:nvSpPr>
        <p:spPr>
          <a:xfrm>
            <a:off x="4787722" y="4443050"/>
            <a:ext cx="3561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1</a:t>
            </a:r>
            <a:endParaRPr lang="nl-NL" sz="2400" dirty="0"/>
          </a:p>
        </p:txBody>
      </p:sp>
      <p:sp>
        <p:nvSpPr>
          <p:cNvPr id="73" name="2"/>
          <p:cNvSpPr txBox="1"/>
          <p:nvPr/>
        </p:nvSpPr>
        <p:spPr>
          <a:xfrm>
            <a:off x="5543697" y="4463375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2</a:t>
            </a:r>
            <a:endParaRPr lang="nl-NL" sz="2400" dirty="0"/>
          </a:p>
        </p:txBody>
      </p:sp>
      <p:cxnSp>
        <p:nvCxnSpPr>
          <p:cNvPr id="74" name="Rechte verbindingslijn 6"/>
          <p:cNvCxnSpPr/>
          <p:nvPr/>
        </p:nvCxnSpPr>
        <p:spPr>
          <a:xfrm>
            <a:off x="6146857" y="4409685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5" name="Prijs in euros"/>
          <p:cNvSpPr txBox="1"/>
          <p:nvPr/>
        </p:nvSpPr>
        <p:spPr>
          <a:xfrm>
            <a:off x="448913" y="4942570"/>
            <a:ext cx="312938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r>
              <a:rPr lang="en-US" sz="2400" dirty="0" err="1" smtClean="0"/>
              <a:t>hoogte</a:t>
            </a:r>
            <a:r>
              <a:rPr lang="en-US" sz="2400" dirty="0" smtClean="0"/>
              <a:t> in centimeters</a:t>
            </a:r>
            <a:endParaRPr lang="nl-NL" sz="2400" dirty="0"/>
          </a:p>
        </p:txBody>
      </p:sp>
      <p:sp>
        <p:nvSpPr>
          <p:cNvPr id="76" name="Aantal fotos"/>
          <p:cNvSpPr txBox="1"/>
          <p:nvPr/>
        </p:nvSpPr>
        <p:spPr>
          <a:xfrm>
            <a:off x="448913" y="4418694"/>
            <a:ext cx="167545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r>
              <a:rPr lang="nl-NL" sz="2400" dirty="0" smtClean="0"/>
              <a:t>tijd in jaren</a:t>
            </a:r>
            <a:endParaRPr lang="nl-NL" sz="2400" dirty="0"/>
          </a:p>
        </p:txBody>
      </p:sp>
      <p:sp>
        <p:nvSpPr>
          <p:cNvPr id="77" name="1.80"/>
          <p:cNvSpPr txBox="1"/>
          <p:nvPr/>
        </p:nvSpPr>
        <p:spPr>
          <a:xfrm>
            <a:off x="4616201" y="4956132"/>
            <a:ext cx="6992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20</a:t>
            </a:r>
            <a:r>
              <a:rPr lang="en-US" sz="2400" dirty="0"/>
              <a:t>0</a:t>
            </a:r>
            <a:endParaRPr lang="nl-NL" sz="2400" dirty="0"/>
          </a:p>
        </p:txBody>
      </p:sp>
      <p:sp>
        <p:nvSpPr>
          <p:cNvPr id="78" name="1.95"/>
          <p:cNvSpPr txBox="1"/>
          <p:nvPr/>
        </p:nvSpPr>
        <p:spPr>
          <a:xfrm>
            <a:off x="5422776" y="4976723"/>
            <a:ext cx="6992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250</a:t>
            </a:r>
            <a:endParaRPr lang="nl-NL" sz="2400" dirty="0"/>
          </a:p>
        </p:txBody>
      </p:sp>
      <p:sp>
        <p:nvSpPr>
          <p:cNvPr id="79" name="2"/>
          <p:cNvSpPr txBox="1"/>
          <p:nvPr/>
        </p:nvSpPr>
        <p:spPr>
          <a:xfrm>
            <a:off x="6349279" y="4452075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3</a:t>
            </a:r>
            <a:endParaRPr lang="nl-NL" sz="2400" dirty="0"/>
          </a:p>
        </p:txBody>
      </p:sp>
      <p:grpSp>
        <p:nvGrpSpPr>
          <p:cNvPr id="80" name="Boog 1 onder"/>
          <p:cNvGrpSpPr/>
          <p:nvPr/>
        </p:nvGrpSpPr>
        <p:grpSpPr>
          <a:xfrm>
            <a:off x="4120337" y="5435745"/>
            <a:ext cx="792205" cy="770309"/>
            <a:chOff x="3695745" y="5166484"/>
            <a:chExt cx="1325516" cy="695674"/>
          </a:xfrm>
        </p:grpSpPr>
        <p:sp>
          <p:nvSpPr>
            <p:cNvPr id="81" name="Boogje onder"/>
            <p:cNvSpPr/>
            <p:nvPr/>
          </p:nvSpPr>
          <p:spPr>
            <a:xfrm flipV="1">
              <a:off x="3786659" y="5166484"/>
              <a:ext cx="1141131" cy="307020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82" name="Tekst"/>
            <p:cNvSpPr txBox="1"/>
            <p:nvPr/>
          </p:nvSpPr>
          <p:spPr>
            <a:xfrm>
              <a:off x="3695745" y="5445224"/>
              <a:ext cx="132551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+ 50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83" name="Boog 1 boven"/>
          <p:cNvGrpSpPr/>
          <p:nvPr/>
        </p:nvGrpSpPr>
        <p:grpSpPr>
          <a:xfrm>
            <a:off x="4175438" y="3599060"/>
            <a:ext cx="682006" cy="800203"/>
            <a:chOff x="2922858" y="2041174"/>
            <a:chExt cx="682006" cy="800203"/>
          </a:xfrm>
        </p:grpSpPr>
        <p:sp>
          <p:nvSpPr>
            <p:cNvPr id="84" name="tekst"/>
            <p:cNvSpPr txBox="1"/>
            <p:nvPr/>
          </p:nvSpPr>
          <p:spPr>
            <a:xfrm>
              <a:off x="2995998" y="204117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85" name="boogje boven"/>
            <p:cNvSpPr/>
            <p:nvPr/>
          </p:nvSpPr>
          <p:spPr>
            <a:xfrm rot="10800000" flipV="1">
              <a:off x="2922858" y="2501419"/>
              <a:ext cx="682006" cy="339958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sp>
        <p:nvSpPr>
          <p:cNvPr id="86" name="TextBox 85"/>
          <p:cNvSpPr txBox="1"/>
          <p:nvPr/>
        </p:nvSpPr>
        <p:spPr>
          <a:xfrm>
            <a:off x="6177757" y="4976723"/>
            <a:ext cx="6992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300</a:t>
            </a:r>
          </a:p>
        </p:txBody>
      </p:sp>
      <p:cxnSp>
        <p:nvCxnSpPr>
          <p:cNvPr id="87" name="Rechte verbindingslijn 3"/>
          <p:cNvCxnSpPr/>
          <p:nvPr/>
        </p:nvCxnSpPr>
        <p:spPr>
          <a:xfrm>
            <a:off x="401314" y="4904715"/>
            <a:ext cx="6475673" cy="0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TextBox 35"/>
          <p:cNvSpPr txBox="1"/>
          <p:nvPr/>
        </p:nvSpPr>
        <p:spPr>
          <a:xfrm>
            <a:off x="379647" y="723870"/>
            <a:ext cx="6005170" cy="15696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In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 </a:t>
            </a:r>
            <a:r>
              <a:rPr lang="en-US" sz="2400" dirty="0" err="1" smtClean="0"/>
              <a:t>zie</a:t>
            </a:r>
            <a:r>
              <a:rPr lang="en-US" sz="2400" dirty="0" smtClean="0"/>
              <a:t> je de </a:t>
            </a:r>
            <a:r>
              <a:rPr lang="en-US" sz="2400" dirty="0" err="1" smtClean="0"/>
              <a:t>hoogte</a:t>
            </a:r>
            <a:r>
              <a:rPr lang="en-US" sz="2400" dirty="0" smtClean="0"/>
              <a:t> van </a:t>
            </a:r>
            <a:r>
              <a:rPr lang="en-US" sz="2400" dirty="0" err="1" smtClean="0"/>
              <a:t>een</a:t>
            </a:r>
            <a:r>
              <a:rPr lang="en-US" sz="2400" dirty="0" smtClean="0"/>
              <a:t> boom.</a:t>
            </a:r>
          </a:p>
          <a:p>
            <a:r>
              <a:rPr lang="en-US" sz="2400" dirty="0" smtClean="0"/>
              <a:t>In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 zit </a:t>
            </a:r>
            <a:r>
              <a:rPr lang="en-US" sz="2400" dirty="0" err="1" smtClean="0"/>
              <a:t>regelmaat</a:t>
            </a:r>
            <a:r>
              <a:rPr lang="en-US" sz="2400" dirty="0" smtClean="0"/>
              <a:t>.</a:t>
            </a:r>
          </a:p>
          <a:p>
            <a:r>
              <a:rPr lang="en-US" sz="2400" dirty="0" err="1" smtClean="0"/>
              <a:t>Boven</a:t>
            </a:r>
            <a:r>
              <a:rPr lang="en-US" sz="2400" dirty="0" smtClean="0"/>
              <a:t> in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 </a:t>
            </a:r>
            <a:r>
              <a:rPr lang="en-US" sz="2400" dirty="0" err="1" smtClean="0"/>
              <a:t>komt</a:t>
            </a:r>
            <a:r>
              <a:rPr lang="en-US" sz="2400" dirty="0" smtClean="0"/>
              <a:t> </a:t>
            </a:r>
            <a:r>
              <a:rPr lang="en-US" sz="2400" dirty="0" err="1" smtClean="0"/>
              <a:t>er</a:t>
            </a:r>
            <a:r>
              <a:rPr lang="en-US" sz="2400" dirty="0" smtClean="0"/>
              <a:t> steeds 1 </a:t>
            </a:r>
            <a:r>
              <a:rPr lang="en-US" sz="2400" dirty="0" err="1" smtClean="0"/>
              <a:t>jaar</a:t>
            </a:r>
            <a:r>
              <a:rPr lang="en-US" sz="2400" dirty="0" smtClean="0"/>
              <a:t> </a:t>
            </a:r>
            <a:r>
              <a:rPr lang="en-US" sz="2400" dirty="0" err="1" smtClean="0"/>
              <a:t>bij</a:t>
            </a:r>
            <a:r>
              <a:rPr lang="en-US" sz="2400" dirty="0" smtClean="0"/>
              <a:t>.</a:t>
            </a:r>
          </a:p>
          <a:p>
            <a:r>
              <a:rPr lang="en-US" sz="2400" dirty="0" err="1" smtClean="0"/>
              <a:t>Onder</a:t>
            </a:r>
            <a:r>
              <a:rPr lang="en-US" sz="2400" dirty="0" smtClean="0"/>
              <a:t> in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 </a:t>
            </a:r>
            <a:r>
              <a:rPr lang="en-US" sz="2400" dirty="0" err="1" smtClean="0"/>
              <a:t>komt</a:t>
            </a:r>
            <a:r>
              <a:rPr lang="en-US" sz="2400" dirty="0" smtClean="0"/>
              <a:t> </a:t>
            </a:r>
            <a:r>
              <a:rPr lang="en-US" sz="2400" dirty="0" err="1" smtClean="0"/>
              <a:t>er</a:t>
            </a:r>
            <a:r>
              <a:rPr lang="en-US" sz="2400" dirty="0" smtClean="0"/>
              <a:t> steeds 50 cm </a:t>
            </a:r>
            <a:r>
              <a:rPr lang="en-US" sz="2400" dirty="0" err="1" smtClean="0"/>
              <a:t>bij</a:t>
            </a:r>
            <a:r>
              <a:rPr lang="en-US" sz="2400" dirty="0" smtClean="0"/>
              <a:t>.</a:t>
            </a:r>
          </a:p>
        </p:txBody>
      </p:sp>
      <p:sp>
        <p:nvSpPr>
          <p:cNvPr id="66" name="TextBox 65"/>
          <p:cNvSpPr txBox="1"/>
          <p:nvPr/>
        </p:nvSpPr>
        <p:spPr>
          <a:xfrm>
            <a:off x="448913" y="3990411"/>
            <a:ext cx="254108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HOOGTE BOOM</a:t>
            </a:r>
          </a:p>
        </p:txBody>
      </p:sp>
      <p:sp>
        <p:nvSpPr>
          <p:cNvPr id="89" name="TextBox 88"/>
          <p:cNvSpPr txBox="1"/>
          <p:nvPr/>
        </p:nvSpPr>
        <p:spPr>
          <a:xfrm>
            <a:off x="379647" y="2293530"/>
            <a:ext cx="485562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err="1" smtClean="0">
                <a:solidFill>
                  <a:srgbClr val="0070C0"/>
                </a:solidFill>
              </a:rPr>
              <a:t>Wat</a:t>
            </a:r>
            <a:r>
              <a:rPr lang="en-US" sz="2400" b="1" dirty="0" smtClean="0">
                <a:solidFill>
                  <a:srgbClr val="0070C0"/>
                </a:solidFill>
              </a:rPr>
              <a:t> is de </a:t>
            </a:r>
            <a:r>
              <a:rPr lang="en-US" sz="2400" b="1" dirty="0" err="1" smtClean="0">
                <a:solidFill>
                  <a:srgbClr val="0070C0"/>
                </a:solidFill>
              </a:rPr>
              <a:t>regelmaat</a:t>
            </a:r>
            <a:r>
              <a:rPr lang="en-US" sz="2400" b="1" dirty="0" smtClean="0">
                <a:solidFill>
                  <a:srgbClr val="0070C0"/>
                </a:solidFill>
              </a:rPr>
              <a:t> in de </a:t>
            </a:r>
            <a:r>
              <a:rPr lang="en-US" sz="2400" b="1" dirty="0" err="1" smtClean="0">
                <a:solidFill>
                  <a:srgbClr val="0070C0"/>
                </a:solidFill>
              </a:rPr>
              <a:t>tabel</a:t>
            </a:r>
            <a:r>
              <a:rPr lang="en-US" sz="2400" b="1" dirty="0" smtClean="0">
                <a:solidFill>
                  <a:srgbClr val="0070C0"/>
                </a:solidFill>
              </a:rPr>
              <a:t>?</a:t>
            </a:r>
          </a:p>
        </p:txBody>
      </p:sp>
      <p:sp>
        <p:nvSpPr>
          <p:cNvPr id="90" name="TextBox 89"/>
          <p:cNvSpPr txBox="1"/>
          <p:nvPr/>
        </p:nvSpPr>
        <p:spPr>
          <a:xfrm>
            <a:off x="378768" y="2755195"/>
            <a:ext cx="664797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De </a:t>
            </a:r>
            <a:r>
              <a:rPr lang="en-US" sz="2400" dirty="0" err="1" smtClean="0"/>
              <a:t>regelmaat</a:t>
            </a:r>
            <a:r>
              <a:rPr lang="en-US" sz="2400" dirty="0" smtClean="0"/>
              <a:t> is: per </a:t>
            </a:r>
            <a:r>
              <a:rPr lang="en-US" sz="2400" dirty="0" err="1" smtClean="0"/>
              <a:t>jaar</a:t>
            </a:r>
            <a:r>
              <a:rPr lang="en-US" sz="2400" dirty="0" smtClean="0"/>
              <a:t> </a:t>
            </a:r>
            <a:r>
              <a:rPr lang="en-US" sz="2400" dirty="0" err="1" smtClean="0"/>
              <a:t>komt</a:t>
            </a:r>
            <a:r>
              <a:rPr lang="en-US" sz="2400" dirty="0" smtClean="0"/>
              <a:t> </a:t>
            </a:r>
            <a:r>
              <a:rPr lang="en-US" sz="2400" dirty="0" err="1" smtClean="0"/>
              <a:t>er</a:t>
            </a:r>
            <a:r>
              <a:rPr lang="en-US" sz="2400" dirty="0" smtClean="0"/>
              <a:t> 50 cm </a:t>
            </a:r>
            <a:r>
              <a:rPr lang="en-US" sz="2400" dirty="0" err="1" smtClean="0"/>
              <a:t>bij</a:t>
            </a:r>
            <a:r>
              <a:rPr lang="en-US" sz="2400" dirty="0" smtClean="0"/>
              <a:t>.	</a:t>
            </a:r>
          </a:p>
        </p:txBody>
      </p:sp>
      <p:grpSp>
        <p:nvGrpSpPr>
          <p:cNvPr id="94" name="Boog 1 boven"/>
          <p:cNvGrpSpPr/>
          <p:nvPr/>
        </p:nvGrpSpPr>
        <p:grpSpPr>
          <a:xfrm>
            <a:off x="4949363" y="3599060"/>
            <a:ext cx="682006" cy="800203"/>
            <a:chOff x="2922858" y="2041174"/>
            <a:chExt cx="682006" cy="800203"/>
          </a:xfrm>
        </p:grpSpPr>
        <p:sp>
          <p:nvSpPr>
            <p:cNvPr id="95" name="tekst"/>
            <p:cNvSpPr txBox="1"/>
            <p:nvPr/>
          </p:nvSpPr>
          <p:spPr>
            <a:xfrm>
              <a:off x="2995998" y="204117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96" name="boogje boven"/>
            <p:cNvSpPr/>
            <p:nvPr/>
          </p:nvSpPr>
          <p:spPr>
            <a:xfrm rot="10800000" flipV="1">
              <a:off x="2922858" y="2501419"/>
              <a:ext cx="682006" cy="339958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grpSp>
        <p:nvGrpSpPr>
          <p:cNvPr id="97" name="Boog 1 boven"/>
          <p:cNvGrpSpPr/>
          <p:nvPr/>
        </p:nvGrpSpPr>
        <p:grpSpPr>
          <a:xfrm>
            <a:off x="5723288" y="3599060"/>
            <a:ext cx="682006" cy="800203"/>
            <a:chOff x="2922858" y="2041174"/>
            <a:chExt cx="682006" cy="800203"/>
          </a:xfrm>
        </p:grpSpPr>
        <p:sp>
          <p:nvSpPr>
            <p:cNvPr id="98" name="tekst"/>
            <p:cNvSpPr txBox="1"/>
            <p:nvPr/>
          </p:nvSpPr>
          <p:spPr>
            <a:xfrm>
              <a:off x="2995998" y="204117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99" name="boogje boven"/>
            <p:cNvSpPr/>
            <p:nvPr/>
          </p:nvSpPr>
          <p:spPr>
            <a:xfrm rot="10800000" flipV="1">
              <a:off x="2922858" y="2501419"/>
              <a:ext cx="682006" cy="339958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grpSp>
        <p:nvGrpSpPr>
          <p:cNvPr id="100" name="Boog 1 onder"/>
          <p:cNvGrpSpPr/>
          <p:nvPr/>
        </p:nvGrpSpPr>
        <p:grpSpPr>
          <a:xfrm>
            <a:off x="4886874" y="5460863"/>
            <a:ext cx="792205" cy="770309"/>
            <a:chOff x="3695745" y="5166484"/>
            <a:chExt cx="1325516" cy="695674"/>
          </a:xfrm>
        </p:grpSpPr>
        <p:sp>
          <p:nvSpPr>
            <p:cNvPr id="101" name="Boogje onder"/>
            <p:cNvSpPr/>
            <p:nvPr/>
          </p:nvSpPr>
          <p:spPr>
            <a:xfrm flipV="1">
              <a:off x="3786659" y="5166484"/>
              <a:ext cx="1141131" cy="307020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102" name="Tekst"/>
            <p:cNvSpPr txBox="1"/>
            <p:nvPr/>
          </p:nvSpPr>
          <p:spPr>
            <a:xfrm>
              <a:off x="3695745" y="5445224"/>
              <a:ext cx="132551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+ 50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103" name="Boog 1 onder"/>
          <p:cNvGrpSpPr/>
          <p:nvPr/>
        </p:nvGrpSpPr>
        <p:grpSpPr>
          <a:xfrm>
            <a:off x="5653410" y="5460863"/>
            <a:ext cx="792205" cy="770309"/>
            <a:chOff x="3695745" y="5166484"/>
            <a:chExt cx="1325516" cy="695674"/>
          </a:xfrm>
        </p:grpSpPr>
        <p:sp>
          <p:nvSpPr>
            <p:cNvPr id="104" name="Boogje onder"/>
            <p:cNvSpPr/>
            <p:nvPr/>
          </p:nvSpPr>
          <p:spPr>
            <a:xfrm flipV="1">
              <a:off x="3786659" y="5166484"/>
              <a:ext cx="1141131" cy="307020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105" name="Tekst"/>
            <p:cNvSpPr txBox="1"/>
            <p:nvPr/>
          </p:nvSpPr>
          <p:spPr>
            <a:xfrm>
              <a:off x="3695745" y="5445224"/>
              <a:ext cx="132551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+ 50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115" name="Volgende slide icoon"/>
          <p:cNvGrpSpPr/>
          <p:nvPr/>
        </p:nvGrpSpPr>
        <p:grpSpPr>
          <a:xfrm>
            <a:off x="8604448" y="6525344"/>
            <a:ext cx="395064" cy="180020"/>
            <a:chOff x="2610762" y="4509120"/>
            <a:chExt cx="395064" cy="180020"/>
          </a:xfrm>
        </p:grpSpPr>
        <p:sp>
          <p:nvSpPr>
            <p:cNvPr id="116" name="Isosceles Triangle 115"/>
            <p:cNvSpPr/>
            <p:nvPr/>
          </p:nvSpPr>
          <p:spPr>
            <a:xfrm rot="5400000">
              <a:off x="2610762" y="4509120"/>
              <a:ext cx="180020" cy="180020"/>
            </a:xfrm>
            <a:prstGeom prst="triangle">
              <a:avLst/>
            </a:prstGeom>
            <a:solidFill>
              <a:srgbClr val="00B050"/>
            </a:solidFill>
            <a:ln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>
                <a:solidFill>
                  <a:srgbClr val="00B050"/>
                </a:solidFill>
              </a:endParaRPr>
            </a:p>
          </p:txBody>
        </p:sp>
        <p:sp>
          <p:nvSpPr>
            <p:cNvPr id="117" name="Isosceles Triangle 116"/>
            <p:cNvSpPr/>
            <p:nvPr/>
          </p:nvSpPr>
          <p:spPr>
            <a:xfrm rot="5400000">
              <a:off x="2825806" y="4509120"/>
              <a:ext cx="180020" cy="180020"/>
            </a:xfrm>
            <a:prstGeom prst="triangle">
              <a:avLst/>
            </a:prstGeom>
            <a:solidFill>
              <a:srgbClr val="00B050"/>
            </a:solidFill>
            <a:ln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>
                <a:solidFill>
                  <a:srgbClr val="00B050"/>
                </a:solidFill>
              </a:endParaRPr>
            </a:p>
          </p:txBody>
        </p:sp>
      </p:grpSp>
      <p:sp>
        <p:nvSpPr>
          <p:cNvPr id="118" name="c Noordhoff"/>
          <p:cNvSpPr txBox="1"/>
          <p:nvPr/>
        </p:nvSpPr>
        <p:spPr>
          <a:xfrm>
            <a:off x="3581081" y="6581000"/>
            <a:ext cx="195162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</p:spTree>
    <p:extLst>
      <p:ext uri="{BB962C8B-B14F-4D97-AF65-F5344CB8AC3E}">
        <p14:creationId xmlns:p14="http://schemas.microsoft.com/office/powerpoint/2010/main" val="29643229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57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58" fill="hold">
                      <p:stCondLst>
                        <p:cond delay="0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  <p:bldLst>
      <p:bldP spid="2" grpId="0" animBg="1"/>
      <p:bldP spid="36" grpId="0" uiExpand="1" build="p"/>
      <p:bldP spid="89" grpId="0"/>
      <p:bldP spid="90" grpId="0"/>
      <p:bldP spid="11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oordhoff"/>
          <p:cNvSpPr txBox="1"/>
          <p:nvPr/>
        </p:nvSpPr>
        <p:spPr>
          <a:xfrm>
            <a:off x="7157606" y="644737"/>
            <a:ext cx="1951625" cy="276999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  <p:sp>
        <p:nvSpPr>
          <p:cNvPr id="2" name="Bedek: Noordhoff"/>
          <p:cNvSpPr/>
          <p:nvPr/>
        </p:nvSpPr>
        <p:spPr>
          <a:xfrm>
            <a:off x="7197315" y="719405"/>
            <a:ext cx="1800200" cy="20233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75" name="Tekstvak 739"/>
          <p:cNvSpPr txBox="1">
            <a:spLocks noChangeArrowheads="1"/>
          </p:cNvSpPr>
          <p:nvPr/>
        </p:nvSpPr>
        <p:spPr bwMode="auto">
          <a:xfrm>
            <a:off x="378768" y="95250"/>
            <a:ext cx="7573788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r>
              <a:rPr lang="nl-NL" sz="3200" b="1" dirty="0" smtClean="0">
                <a:latin typeface="Eurostile"/>
              </a:rPr>
              <a:t>Regelmaat in tabel</a:t>
            </a:r>
            <a:endParaRPr lang="nl-NL" sz="3200" b="1" dirty="0">
              <a:latin typeface="Eurostile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449642" y="156804"/>
            <a:ext cx="1295547" cy="461665"/>
          </a:xfrm>
          <a:prstGeom prst="rect">
            <a:avLst/>
          </a:prstGeom>
          <a:ln>
            <a:solidFill>
              <a:srgbClr val="D60093"/>
            </a:solidFill>
          </a:ln>
        </p:spPr>
        <p:txBody>
          <a:bodyPr wrap="none">
            <a:spAutoFit/>
          </a:bodyPr>
          <a:lstStyle/>
          <a:p>
            <a:r>
              <a:rPr lang="nl-NL" sz="2400" b="1" dirty="0">
                <a:solidFill>
                  <a:srgbClr val="D60093"/>
                </a:solidFill>
                <a:latin typeface="Eurostile"/>
              </a:rPr>
              <a:t>Theorie</a:t>
            </a:r>
            <a:endParaRPr lang="nl-NL" sz="2400" dirty="0"/>
          </a:p>
        </p:txBody>
      </p:sp>
      <p:cxnSp>
        <p:nvCxnSpPr>
          <p:cNvPr id="6" name="Rechte verbindingslijn 3"/>
          <p:cNvCxnSpPr/>
          <p:nvPr/>
        </p:nvCxnSpPr>
        <p:spPr>
          <a:xfrm>
            <a:off x="404187" y="5444253"/>
            <a:ext cx="8054013" cy="0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4"/>
          <p:cNvCxnSpPr/>
          <p:nvPr/>
        </p:nvCxnSpPr>
        <p:spPr>
          <a:xfrm>
            <a:off x="3142357" y="4949228"/>
            <a:ext cx="0" cy="1008112"/>
          </a:xfrm>
          <a:prstGeom prst="line">
            <a:avLst/>
          </a:prstGeom>
          <a:ln w="3810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5"/>
          <p:cNvCxnSpPr/>
          <p:nvPr/>
        </p:nvCxnSpPr>
        <p:spPr>
          <a:xfrm>
            <a:off x="3910097" y="4940197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Rechte verbindingslijn 6"/>
          <p:cNvCxnSpPr/>
          <p:nvPr/>
        </p:nvCxnSpPr>
        <p:spPr>
          <a:xfrm>
            <a:off x="4712495" y="4969553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0"/>
          <p:cNvSpPr txBox="1"/>
          <p:nvPr/>
        </p:nvSpPr>
        <p:spPr>
          <a:xfrm>
            <a:off x="3390085" y="5000645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0</a:t>
            </a:r>
            <a:endParaRPr lang="nl-NL" sz="2400" dirty="0"/>
          </a:p>
        </p:txBody>
      </p:sp>
      <p:sp>
        <p:nvSpPr>
          <p:cNvPr id="11" name="1.65"/>
          <p:cNvSpPr txBox="1"/>
          <p:nvPr/>
        </p:nvSpPr>
        <p:spPr>
          <a:xfrm>
            <a:off x="3093218" y="5505835"/>
            <a:ext cx="955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1800 </a:t>
            </a:r>
            <a:endParaRPr lang="nl-NL" sz="2400" dirty="0"/>
          </a:p>
        </p:txBody>
      </p:sp>
      <p:sp>
        <p:nvSpPr>
          <p:cNvPr id="12" name="1"/>
          <p:cNvSpPr txBox="1"/>
          <p:nvPr/>
        </p:nvSpPr>
        <p:spPr>
          <a:xfrm>
            <a:off x="4159819" y="5011944"/>
            <a:ext cx="3561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1</a:t>
            </a:r>
            <a:endParaRPr lang="nl-NL" sz="2400" dirty="0"/>
          </a:p>
        </p:txBody>
      </p:sp>
      <p:sp>
        <p:nvSpPr>
          <p:cNvPr id="13" name="2"/>
          <p:cNvSpPr txBox="1"/>
          <p:nvPr/>
        </p:nvSpPr>
        <p:spPr>
          <a:xfrm>
            <a:off x="4915794" y="5011944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2</a:t>
            </a:r>
            <a:endParaRPr lang="nl-NL" sz="2400" dirty="0"/>
          </a:p>
        </p:txBody>
      </p:sp>
      <p:cxnSp>
        <p:nvCxnSpPr>
          <p:cNvPr id="14" name="Rechte verbindingslijn 6"/>
          <p:cNvCxnSpPr/>
          <p:nvPr/>
        </p:nvCxnSpPr>
        <p:spPr>
          <a:xfrm>
            <a:off x="5518954" y="4958254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6"/>
          <p:cNvCxnSpPr/>
          <p:nvPr/>
        </p:nvCxnSpPr>
        <p:spPr>
          <a:xfrm>
            <a:off x="6296820" y="4949228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6"/>
          <p:cNvCxnSpPr/>
          <p:nvPr/>
        </p:nvCxnSpPr>
        <p:spPr>
          <a:xfrm>
            <a:off x="7088983" y="4940197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Rechte verbindingslijn 6"/>
          <p:cNvCxnSpPr/>
          <p:nvPr/>
        </p:nvCxnSpPr>
        <p:spPr>
          <a:xfrm>
            <a:off x="7881145" y="4940197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Prijs in euros"/>
          <p:cNvSpPr txBox="1"/>
          <p:nvPr/>
        </p:nvSpPr>
        <p:spPr>
          <a:xfrm>
            <a:off x="464792" y="5500936"/>
            <a:ext cx="247856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r>
              <a:rPr lang="en-US" sz="2400" dirty="0" err="1" smtClean="0"/>
              <a:t>hoogte</a:t>
            </a:r>
            <a:r>
              <a:rPr lang="en-US" sz="2400" dirty="0" smtClean="0"/>
              <a:t> in meters</a:t>
            </a:r>
            <a:endParaRPr lang="nl-NL" sz="2400" dirty="0"/>
          </a:p>
        </p:txBody>
      </p:sp>
      <p:sp>
        <p:nvSpPr>
          <p:cNvPr id="19" name="Aantal fotos"/>
          <p:cNvSpPr txBox="1"/>
          <p:nvPr/>
        </p:nvSpPr>
        <p:spPr>
          <a:xfrm>
            <a:off x="479948" y="4967263"/>
            <a:ext cx="20858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r>
              <a:rPr lang="nl-NL" sz="2400" dirty="0" smtClean="0"/>
              <a:t>tijd in minuten</a:t>
            </a:r>
            <a:endParaRPr lang="nl-NL" sz="2400" dirty="0"/>
          </a:p>
        </p:txBody>
      </p:sp>
      <p:sp>
        <p:nvSpPr>
          <p:cNvPr id="20" name="1.80"/>
          <p:cNvSpPr txBox="1"/>
          <p:nvPr/>
        </p:nvSpPr>
        <p:spPr>
          <a:xfrm>
            <a:off x="3860057" y="5504701"/>
            <a:ext cx="955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1500 </a:t>
            </a:r>
            <a:endParaRPr lang="nl-NL" sz="2400" dirty="0"/>
          </a:p>
        </p:txBody>
      </p:sp>
      <p:sp>
        <p:nvSpPr>
          <p:cNvPr id="21" name="1.95"/>
          <p:cNvSpPr txBox="1"/>
          <p:nvPr/>
        </p:nvSpPr>
        <p:spPr>
          <a:xfrm>
            <a:off x="4666633" y="5525292"/>
            <a:ext cx="955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1200 </a:t>
            </a:r>
            <a:endParaRPr lang="nl-NL" sz="2400" dirty="0"/>
          </a:p>
        </p:txBody>
      </p:sp>
      <p:sp>
        <p:nvSpPr>
          <p:cNvPr id="23" name="2"/>
          <p:cNvSpPr txBox="1"/>
          <p:nvPr/>
        </p:nvSpPr>
        <p:spPr>
          <a:xfrm>
            <a:off x="5721376" y="5011944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3</a:t>
            </a:r>
            <a:endParaRPr lang="nl-NL" sz="2400" dirty="0"/>
          </a:p>
        </p:txBody>
      </p:sp>
      <p:grpSp>
        <p:nvGrpSpPr>
          <p:cNvPr id="25" name="Boog 1 onder"/>
          <p:cNvGrpSpPr/>
          <p:nvPr/>
        </p:nvGrpSpPr>
        <p:grpSpPr>
          <a:xfrm>
            <a:off x="3349855" y="5957340"/>
            <a:ext cx="955711" cy="700463"/>
            <a:chOff x="3558962" y="5166484"/>
            <a:chExt cx="1599096" cy="632595"/>
          </a:xfrm>
        </p:grpSpPr>
        <p:sp>
          <p:nvSpPr>
            <p:cNvPr id="26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27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28" name="Boog 1 boven"/>
          <p:cNvGrpSpPr/>
          <p:nvPr/>
        </p:nvGrpSpPr>
        <p:grpSpPr>
          <a:xfrm>
            <a:off x="3568178" y="4253209"/>
            <a:ext cx="682006" cy="694622"/>
            <a:chOff x="2922858" y="2146754"/>
            <a:chExt cx="682006" cy="694622"/>
          </a:xfrm>
        </p:grpSpPr>
        <p:sp>
          <p:nvSpPr>
            <p:cNvPr id="29" name="tekst"/>
            <p:cNvSpPr txBox="1"/>
            <p:nvPr/>
          </p:nvSpPr>
          <p:spPr>
            <a:xfrm>
              <a:off x="2995998" y="214675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30" name="boogje boven"/>
            <p:cNvSpPr/>
            <p:nvPr/>
          </p:nvSpPr>
          <p:spPr>
            <a:xfrm rot="10800000" flipV="1">
              <a:off x="2922858" y="2608419"/>
              <a:ext cx="682006" cy="232957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sp>
        <p:nvSpPr>
          <p:cNvPr id="31" name="1"/>
          <p:cNvSpPr txBox="1"/>
          <p:nvPr/>
        </p:nvSpPr>
        <p:spPr>
          <a:xfrm>
            <a:off x="6514808" y="5011944"/>
            <a:ext cx="3561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4</a:t>
            </a:r>
            <a:endParaRPr lang="nl-NL" sz="2400" dirty="0"/>
          </a:p>
        </p:txBody>
      </p:sp>
      <p:sp>
        <p:nvSpPr>
          <p:cNvPr id="32" name="2"/>
          <p:cNvSpPr txBox="1"/>
          <p:nvPr/>
        </p:nvSpPr>
        <p:spPr>
          <a:xfrm>
            <a:off x="7306971" y="5011944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5</a:t>
            </a:r>
            <a:endParaRPr lang="nl-NL" sz="2400" dirty="0"/>
          </a:p>
        </p:txBody>
      </p:sp>
      <p:sp>
        <p:nvSpPr>
          <p:cNvPr id="33" name="2"/>
          <p:cNvSpPr txBox="1"/>
          <p:nvPr/>
        </p:nvSpPr>
        <p:spPr>
          <a:xfrm>
            <a:off x="8004102" y="5011944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6</a:t>
            </a:r>
            <a:endParaRPr lang="nl-NL" sz="2400" dirty="0"/>
          </a:p>
        </p:txBody>
      </p:sp>
      <p:sp>
        <p:nvSpPr>
          <p:cNvPr id="34" name="TextBox 33"/>
          <p:cNvSpPr txBox="1"/>
          <p:nvPr/>
        </p:nvSpPr>
        <p:spPr>
          <a:xfrm>
            <a:off x="5549854" y="5525292"/>
            <a:ext cx="6992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900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378768" y="680025"/>
            <a:ext cx="15735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>
                <a:solidFill>
                  <a:srgbClr val="D60093"/>
                </a:solidFill>
              </a:rPr>
              <a:t>Voorbeeld</a:t>
            </a:r>
            <a:endParaRPr lang="nl-NL" sz="2400" dirty="0">
              <a:solidFill>
                <a:srgbClr val="D60093"/>
              </a:solidFill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78768" y="1066800"/>
            <a:ext cx="12634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 err="1" smtClean="0"/>
              <a:t>Opgave</a:t>
            </a:r>
            <a:endParaRPr lang="en-US" sz="2400" i="1" dirty="0" smtClean="0"/>
          </a:p>
        </p:txBody>
      </p:sp>
      <p:sp>
        <p:nvSpPr>
          <p:cNvPr id="37" name="TextBox 36"/>
          <p:cNvSpPr txBox="1"/>
          <p:nvPr/>
        </p:nvSpPr>
        <p:spPr>
          <a:xfrm>
            <a:off x="404187" y="1528465"/>
            <a:ext cx="51772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a</a:t>
            </a:r>
            <a:r>
              <a:rPr lang="en-US" sz="2400" dirty="0" smtClean="0"/>
              <a:t> </a:t>
            </a:r>
            <a:r>
              <a:rPr lang="en-US" sz="2400" dirty="0" err="1" smtClean="0"/>
              <a:t>Welke</a:t>
            </a:r>
            <a:r>
              <a:rPr lang="en-US" sz="2400" dirty="0" smtClean="0"/>
              <a:t> </a:t>
            </a:r>
            <a:r>
              <a:rPr lang="en-US" sz="2400" dirty="0" err="1" smtClean="0"/>
              <a:t>regelmaat</a:t>
            </a:r>
            <a:r>
              <a:rPr lang="en-US" sz="2400" dirty="0" smtClean="0"/>
              <a:t> zit </a:t>
            </a:r>
            <a:r>
              <a:rPr lang="en-US" sz="2400" dirty="0" err="1" smtClean="0"/>
              <a:t>er</a:t>
            </a:r>
            <a:r>
              <a:rPr lang="en-US" sz="2400" dirty="0" smtClean="0"/>
              <a:t> in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?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404187" y="2000597"/>
            <a:ext cx="122982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 err="1" smtClean="0"/>
              <a:t>Aanpak</a:t>
            </a:r>
            <a:endParaRPr lang="en-US" sz="2400" i="1" dirty="0" smtClean="0"/>
          </a:p>
        </p:txBody>
      </p:sp>
      <p:sp>
        <p:nvSpPr>
          <p:cNvPr id="39" name="TextBox 38"/>
          <p:cNvSpPr txBox="1"/>
          <p:nvPr/>
        </p:nvSpPr>
        <p:spPr>
          <a:xfrm>
            <a:off x="378768" y="2479427"/>
            <a:ext cx="4859022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De </a:t>
            </a:r>
            <a:r>
              <a:rPr lang="en-US" sz="2400" dirty="0" err="1" smtClean="0"/>
              <a:t>regelmaat</a:t>
            </a:r>
            <a:r>
              <a:rPr lang="en-US" sz="2400" dirty="0" smtClean="0"/>
              <a:t> </a:t>
            </a:r>
            <a:r>
              <a:rPr lang="en-US" sz="2400" dirty="0" err="1" smtClean="0"/>
              <a:t>boven</a:t>
            </a:r>
            <a:r>
              <a:rPr lang="en-US" sz="2400" dirty="0" smtClean="0"/>
              <a:t> in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 is </a:t>
            </a:r>
          </a:p>
        </p:txBody>
      </p:sp>
      <p:sp>
        <p:nvSpPr>
          <p:cNvPr id="40" name="Rectangle 39"/>
          <p:cNvSpPr/>
          <p:nvPr/>
        </p:nvSpPr>
        <p:spPr>
          <a:xfrm>
            <a:off x="5005144" y="2479426"/>
            <a:ext cx="1715534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dirty="0"/>
              <a:t>+ 1 </a:t>
            </a:r>
            <a:r>
              <a:rPr lang="en-US" sz="2400" dirty="0" err="1" smtClean="0"/>
              <a:t>minuut</a:t>
            </a:r>
            <a:r>
              <a:rPr lang="en-US" sz="2400" dirty="0" smtClean="0"/>
              <a:t>.</a:t>
            </a:r>
            <a:endParaRPr lang="en-US" sz="2400" dirty="0"/>
          </a:p>
        </p:txBody>
      </p:sp>
      <p:sp>
        <p:nvSpPr>
          <p:cNvPr id="42" name="TextBox 41"/>
          <p:cNvSpPr txBox="1"/>
          <p:nvPr/>
        </p:nvSpPr>
        <p:spPr>
          <a:xfrm>
            <a:off x="378768" y="2920158"/>
            <a:ext cx="480772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De </a:t>
            </a:r>
            <a:r>
              <a:rPr lang="en-US" sz="2400" dirty="0" err="1" smtClean="0"/>
              <a:t>regelmaat</a:t>
            </a:r>
            <a:r>
              <a:rPr lang="en-US" sz="2400" dirty="0" smtClean="0"/>
              <a:t> </a:t>
            </a:r>
            <a:r>
              <a:rPr lang="en-US" sz="2400" dirty="0" err="1" smtClean="0"/>
              <a:t>onder</a:t>
            </a:r>
            <a:r>
              <a:rPr lang="en-US" sz="2400" dirty="0" smtClean="0"/>
              <a:t> in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 is </a:t>
            </a:r>
          </a:p>
        </p:txBody>
      </p:sp>
      <p:sp>
        <p:nvSpPr>
          <p:cNvPr id="43" name="Rectangle 42"/>
          <p:cNvSpPr/>
          <p:nvPr/>
        </p:nvSpPr>
        <p:spPr>
          <a:xfrm>
            <a:off x="5005144" y="2920157"/>
            <a:ext cx="1895712" cy="4616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2400" dirty="0" smtClean="0"/>
              <a:t>– 300 meter.</a:t>
            </a:r>
            <a:endParaRPr lang="en-US" sz="2400" dirty="0"/>
          </a:p>
        </p:txBody>
      </p:sp>
      <p:sp>
        <p:nvSpPr>
          <p:cNvPr id="41" name="TextBox 40"/>
          <p:cNvSpPr txBox="1"/>
          <p:nvPr/>
        </p:nvSpPr>
        <p:spPr>
          <a:xfrm>
            <a:off x="378768" y="4426926"/>
            <a:ext cx="324159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HOOGTE VLIEGTUIG</a:t>
            </a:r>
          </a:p>
        </p:txBody>
      </p:sp>
      <p:grpSp>
        <p:nvGrpSpPr>
          <p:cNvPr id="47" name="Boog 1 boven"/>
          <p:cNvGrpSpPr/>
          <p:nvPr/>
        </p:nvGrpSpPr>
        <p:grpSpPr>
          <a:xfrm>
            <a:off x="4305566" y="4227501"/>
            <a:ext cx="682006" cy="694622"/>
            <a:chOff x="2922858" y="2146754"/>
            <a:chExt cx="682006" cy="694622"/>
          </a:xfrm>
        </p:grpSpPr>
        <p:sp>
          <p:nvSpPr>
            <p:cNvPr id="48" name="tekst"/>
            <p:cNvSpPr txBox="1"/>
            <p:nvPr/>
          </p:nvSpPr>
          <p:spPr>
            <a:xfrm>
              <a:off x="2995998" y="214675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49" name="boogje boven"/>
            <p:cNvSpPr/>
            <p:nvPr/>
          </p:nvSpPr>
          <p:spPr>
            <a:xfrm rot="10800000" flipV="1">
              <a:off x="2922858" y="2608419"/>
              <a:ext cx="682006" cy="232957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grpSp>
        <p:nvGrpSpPr>
          <p:cNvPr id="50" name="Boog 1 onder"/>
          <p:cNvGrpSpPr/>
          <p:nvPr/>
        </p:nvGrpSpPr>
        <p:grpSpPr>
          <a:xfrm>
            <a:off x="4116746" y="5957340"/>
            <a:ext cx="955711" cy="700463"/>
            <a:chOff x="3558962" y="5166484"/>
            <a:chExt cx="1599096" cy="632595"/>
          </a:xfrm>
        </p:grpSpPr>
        <p:sp>
          <p:nvSpPr>
            <p:cNvPr id="51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52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53" name="Volgende slide icoon"/>
          <p:cNvGrpSpPr/>
          <p:nvPr/>
        </p:nvGrpSpPr>
        <p:grpSpPr>
          <a:xfrm>
            <a:off x="8604448" y="6525344"/>
            <a:ext cx="395064" cy="180020"/>
            <a:chOff x="2610762" y="4509120"/>
            <a:chExt cx="395064" cy="180020"/>
          </a:xfrm>
        </p:grpSpPr>
        <p:sp>
          <p:nvSpPr>
            <p:cNvPr id="54" name="Isosceles Triangle 53"/>
            <p:cNvSpPr/>
            <p:nvPr/>
          </p:nvSpPr>
          <p:spPr>
            <a:xfrm rot="5400000">
              <a:off x="2610762" y="4509120"/>
              <a:ext cx="180020" cy="180020"/>
            </a:xfrm>
            <a:prstGeom prst="triangle">
              <a:avLst/>
            </a:prstGeom>
            <a:solidFill>
              <a:srgbClr val="00B050"/>
            </a:solidFill>
            <a:ln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>
                <a:solidFill>
                  <a:srgbClr val="00B050"/>
                </a:solidFill>
              </a:endParaRPr>
            </a:p>
          </p:txBody>
        </p:sp>
        <p:sp>
          <p:nvSpPr>
            <p:cNvPr id="55" name="Isosceles Triangle 54"/>
            <p:cNvSpPr/>
            <p:nvPr/>
          </p:nvSpPr>
          <p:spPr>
            <a:xfrm rot="5400000">
              <a:off x="2825806" y="4509120"/>
              <a:ext cx="180020" cy="180020"/>
            </a:xfrm>
            <a:prstGeom prst="triangle">
              <a:avLst/>
            </a:prstGeom>
            <a:solidFill>
              <a:srgbClr val="00B050"/>
            </a:solidFill>
            <a:ln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>
                <a:solidFill>
                  <a:srgbClr val="00B050"/>
                </a:solidFill>
              </a:endParaRPr>
            </a:p>
          </p:txBody>
        </p:sp>
      </p:grpSp>
      <p:sp>
        <p:nvSpPr>
          <p:cNvPr id="56" name="c Noordhoff"/>
          <p:cNvSpPr txBox="1"/>
          <p:nvPr/>
        </p:nvSpPr>
        <p:spPr>
          <a:xfrm>
            <a:off x="3581081" y="6581000"/>
            <a:ext cx="195162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</p:spTree>
    <p:extLst>
      <p:ext uri="{BB962C8B-B14F-4D97-AF65-F5344CB8AC3E}">
        <p14:creationId xmlns:p14="http://schemas.microsoft.com/office/powerpoint/2010/main" val="21241623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41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42" fill="hold">
                      <p:stCondLst>
                        <p:cond delay="0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  <p:bldLst>
      <p:bldP spid="2" grpId="0" animBg="1"/>
      <p:bldP spid="39" grpId="0"/>
      <p:bldP spid="40" grpId="0"/>
      <p:bldP spid="42" grpId="0"/>
      <p:bldP spid="43" grpId="0"/>
      <p:bldP spid="56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oordhoff"/>
          <p:cNvSpPr txBox="1"/>
          <p:nvPr/>
        </p:nvSpPr>
        <p:spPr>
          <a:xfrm>
            <a:off x="7157606" y="644737"/>
            <a:ext cx="1951625" cy="276999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  <p:sp>
        <p:nvSpPr>
          <p:cNvPr id="2" name="Bedek: Noordhoff"/>
          <p:cNvSpPr/>
          <p:nvPr/>
        </p:nvSpPr>
        <p:spPr>
          <a:xfrm>
            <a:off x="7197315" y="719405"/>
            <a:ext cx="1800200" cy="20233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75" name="Tekstvak 739"/>
          <p:cNvSpPr txBox="1">
            <a:spLocks noChangeArrowheads="1"/>
          </p:cNvSpPr>
          <p:nvPr/>
        </p:nvSpPr>
        <p:spPr bwMode="auto">
          <a:xfrm>
            <a:off x="378768" y="95250"/>
            <a:ext cx="7573788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r>
              <a:rPr lang="nl-NL" sz="3200" b="1" dirty="0" smtClean="0">
                <a:latin typeface="Eurostile"/>
              </a:rPr>
              <a:t>Regelmaat in tabel</a:t>
            </a:r>
            <a:endParaRPr lang="nl-NL" sz="3200" b="1" dirty="0">
              <a:latin typeface="Eurostile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449642" y="156804"/>
            <a:ext cx="1295547" cy="461665"/>
          </a:xfrm>
          <a:prstGeom prst="rect">
            <a:avLst/>
          </a:prstGeom>
          <a:ln>
            <a:solidFill>
              <a:srgbClr val="D60093"/>
            </a:solidFill>
          </a:ln>
        </p:spPr>
        <p:txBody>
          <a:bodyPr wrap="none">
            <a:spAutoFit/>
          </a:bodyPr>
          <a:lstStyle/>
          <a:p>
            <a:r>
              <a:rPr lang="nl-NL" sz="2400" b="1" dirty="0">
                <a:solidFill>
                  <a:srgbClr val="D60093"/>
                </a:solidFill>
                <a:latin typeface="Eurostile"/>
              </a:rPr>
              <a:t>Theorie</a:t>
            </a:r>
            <a:endParaRPr lang="nl-NL" sz="2400" dirty="0"/>
          </a:p>
        </p:txBody>
      </p:sp>
      <p:cxnSp>
        <p:nvCxnSpPr>
          <p:cNvPr id="6" name="Rechte verbindingslijn 3"/>
          <p:cNvCxnSpPr/>
          <p:nvPr/>
        </p:nvCxnSpPr>
        <p:spPr>
          <a:xfrm>
            <a:off x="404187" y="5444253"/>
            <a:ext cx="8054013" cy="0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4"/>
          <p:cNvCxnSpPr/>
          <p:nvPr/>
        </p:nvCxnSpPr>
        <p:spPr>
          <a:xfrm>
            <a:off x="3142357" y="4949228"/>
            <a:ext cx="0" cy="1008112"/>
          </a:xfrm>
          <a:prstGeom prst="line">
            <a:avLst/>
          </a:prstGeom>
          <a:ln w="3810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5"/>
          <p:cNvCxnSpPr/>
          <p:nvPr/>
        </p:nvCxnSpPr>
        <p:spPr>
          <a:xfrm>
            <a:off x="3910097" y="4940197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Rechte verbindingslijn 6"/>
          <p:cNvCxnSpPr/>
          <p:nvPr/>
        </p:nvCxnSpPr>
        <p:spPr>
          <a:xfrm>
            <a:off x="4712495" y="4969553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0"/>
          <p:cNvSpPr txBox="1"/>
          <p:nvPr/>
        </p:nvSpPr>
        <p:spPr>
          <a:xfrm>
            <a:off x="3390085" y="5000645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0</a:t>
            </a:r>
            <a:endParaRPr lang="nl-NL" sz="2400" dirty="0"/>
          </a:p>
        </p:txBody>
      </p:sp>
      <p:sp>
        <p:nvSpPr>
          <p:cNvPr id="11" name="1.65"/>
          <p:cNvSpPr txBox="1"/>
          <p:nvPr/>
        </p:nvSpPr>
        <p:spPr>
          <a:xfrm>
            <a:off x="3093218" y="5505835"/>
            <a:ext cx="955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1800 </a:t>
            </a:r>
            <a:endParaRPr lang="nl-NL" sz="2400" dirty="0"/>
          </a:p>
        </p:txBody>
      </p:sp>
      <p:sp>
        <p:nvSpPr>
          <p:cNvPr id="12" name="1"/>
          <p:cNvSpPr txBox="1"/>
          <p:nvPr/>
        </p:nvSpPr>
        <p:spPr>
          <a:xfrm>
            <a:off x="4159819" y="4991619"/>
            <a:ext cx="3561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1</a:t>
            </a:r>
            <a:endParaRPr lang="nl-NL" sz="2400" dirty="0"/>
          </a:p>
        </p:txBody>
      </p:sp>
      <p:sp>
        <p:nvSpPr>
          <p:cNvPr id="13" name="2"/>
          <p:cNvSpPr txBox="1"/>
          <p:nvPr/>
        </p:nvSpPr>
        <p:spPr>
          <a:xfrm>
            <a:off x="4915794" y="5011944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2</a:t>
            </a:r>
            <a:endParaRPr lang="nl-NL" sz="2400" dirty="0"/>
          </a:p>
        </p:txBody>
      </p:sp>
      <p:cxnSp>
        <p:nvCxnSpPr>
          <p:cNvPr id="14" name="Rechte verbindingslijn 6"/>
          <p:cNvCxnSpPr/>
          <p:nvPr/>
        </p:nvCxnSpPr>
        <p:spPr>
          <a:xfrm>
            <a:off x="5518954" y="4958254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6"/>
          <p:cNvCxnSpPr/>
          <p:nvPr/>
        </p:nvCxnSpPr>
        <p:spPr>
          <a:xfrm>
            <a:off x="6296820" y="4949228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6"/>
          <p:cNvCxnSpPr/>
          <p:nvPr/>
        </p:nvCxnSpPr>
        <p:spPr>
          <a:xfrm>
            <a:off x="7088983" y="4940197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Rechte verbindingslijn 6"/>
          <p:cNvCxnSpPr/>
          <p:nvPr/>
        </p:nvCxnSpPr>
        <p:spPr>
          <a:xfrm>
            <a:off x="7881145" y="4940197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Prijs in euros"/>
          <p:cNvSpPr txBox="1"/>
          <p:nvPr/>
        </p:nvSpPr>
        <p:spPr>
          <a:xfrm>
            <a:off x="464792" y="5500936"/>
            <a:ext cx="247856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r>
              <a:rPr lang="en-US" sz="2400" dirty="0" err="1" smtClean="0"/>
              <a:t>hoogte</a:t>
            </a:r>
            <a:r>
              <a:rPr lang="en-US" sz="2400" dirty="0" smtClean="0"/>
              <a:t> in meters</a:t>
            </a:r>
            <a:endParaRPr lang="nl-NL" sz="2400" dirty="0"/>
          </a:p>
        </p:txBody>
      </p:sp>
      <p:sp>
        <p:nvSpPr>
          <p:cNvPr id="19" name="Aantal fotos"/>
          <p:cNvSpPr txBox="1"/>
          <p:nvPr/>
        </p:nvSpPr>
        <p:spPr>
          <a:xfrm>
            <a:off x="479948" y="4967263"/>
            <a:ext cx="20858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r>
              <a:rPr lang="nl-NL" sz="2400" dirty="0" smtClean="0"/>
              <a:t>tijd in minuten</a:t>
            </a:r>
            <a:endParaRPr lang="nl-NL" sz="2400" dirty="0"/>
          </a:p>
        </p:txBody>
      </p:sp>
      <p:sp>
        <p:nvSpPr>
          <p:cNvPr id="20" name="1.80"/>
          <p:cNvSpPr txBox="1"/>
          <p:nvPr/>
        </p:nvSpPr>
        <p:spPr>
          <a:xfrm>
            <a:off x="3860057" y="5504701"/>
            <a:ext cx="955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1500 </a:t>
            </a:r>
            <a:endParaRPr lang="nl-NL" sz="2400" dirty="0"/>
          </a:p>
        </p:txBody>
      </p:sp>
      <p:sp>
        <p:nvSpPr>
          <p:cNvPr id="21" name="1.95"/>
          <p:cNvSpPr txBox="1"/>
          <p:nvPr/>
        </p:nvSpPr>
        <p:spPr>
          <a:xfrm>
            <a:off x="4666633" y="5525292"/>
            <a:ext cx="955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1200 </a:t>
            </a:r>
            <a:endParaRPr lang="nl-NL" sz="2400" dirty="0"/>
          </a:p>
        </p:txBody>
      </p:sp>
      <p:sp>
        <p:nvSpPr>
          <p:cNvPr id="23" name="2"/>
          <p:cNvSpPr txBox="1"/>
          <p:nvPr/>
        </p:nvSpPr>
        <p:spPr>
          <a:xfrm>
            <a:off x="5721376" y="5000644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3</a:t>
            </a:r>
            <a:endParaRPr lang="nl-NL" sz="2400" dirty="0"/>
          </a:p>
        </p:txBody>
      </p:sp>
      <p:grpSp>
        <p:nvGrpSpPr>
          <p:cNvPr id="28" name="Boog 1 boven"/>
          <p:cNvGrpSpPr/>
          <p:nvPr/>
        </p:nvGrpSpPr>
        <p:grpSpPr>
          <a:xfrm>
            <a:off x="3568178" y="4253209"/>
            <a:ext cx="682006" cy="694622"/>
            <a:chOff x="2922858" y="2146754"/>
            <a:chExt cx="682006" cy="694622"/>
          </a:xfrm>
        </p:grpSpPr>
        <p:sp>
          <p:nvSpPr>
            <p:cNvPr id="29" name="tekst"/>
            <p:cNvSpPr txBox="1"/>
            <p:nvPr/>
          </p:nvSpPr>
          <p:spPr>
            <a:xfrm>
              <a:off x="2995998" y="214675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30" name="boogje boven"/>
            <p:cNvSpPr/>
            <p:nvPr/>
          </p:nvSpPr>
          <p:spPr>
            <a:xfrm rot="10800000" flipV="1">
              <a:off x="2922858" y="2608419"/>
              <a:ext cx="682006" cy="232957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sp>
        <p:nvSpPr>
          <p:cNvPr id="33" name="2"/>
          <p:cNvSpPr txBox="1"/>
          <p:nvPr/>
        </p:nvSpPr>
        <p:spPr>
          <a:xfrm>
            <a:off x="8004102" y="4971431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6</a:t>
            </a:r>
            <a:endParaRPr lang="nl-NL" sz="2400" dirty="0"/>
          </a:p>
        </p:txBody>
      </p:sp>
      <p:sp>
        <p:nvSpPr>
          <p:cNvPr id="34" name="TextBox 33"/>
          <p:cNvSpPr txBox="1"/>
          <p:nvPr/>
        </p:nvSpPr>
        <p:spPr>
          <a:xfrm>
            <a:off x="5549854" y="5525292"/>
            <a:ext cx="6992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900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378768" y="680025"/>
            <a:ext cx="15735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>
                <a:solidFill>
                  <a:srgbClr val="D60093"/>
                </a:solidFill>
              </a:rPr>
              <a:t>Voorbeeld</a:t>
            </a:r>
            <a:endParaRPr lang="nl-NL" sz="2400" dirty="0">
              <a:solidFill>
                <a:srgbClr val="D60093"/>
              </a:solidFill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78768" y="1066800"/>
            <a:ext cx="12634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 err="1" smtClean="0"/>
              <a:t>Opgave</a:t>
            </a:r>
            <a:endParaRPr lang="en-US" sz="2400" i="1" dirty="0" smtClean="0"/>
          </a:p>
        </p:txBody>
      </p:sp>
      <p:sp>
        <p:nvSpPr>
          <p:cNvPr id="37" name="TextBox 36"/>
          <p:cNvSpPr txBox="1"/>
          <p:nvPr/>
        </p:nvSpPr>
        <p:spPr>
          <a:xfrm>
            <a:off x="404187" y="1528465"/>
            <a:ext cx="517725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a</a:t>
            </a:r>
            <a:r>
              <a:rPr lang="en-US" sz="2400" dirty="0" smtClean="0"/>
              <a:t> </a:t>
            </a:r>
            <a:r>
              <a:rPr lang="en-US" sz="2400" dirty="0" err="1" smtClean="0"/>
              <a:t>Welke</a:t>
            </a:r>
            <a:r>
              <a:rPr lang="en-US" sz="2400" dirty="0" smtClean="0"/>
              <a:t> </a:t>
            </a:r>
            <a:r>
              <a:rPr lang="en-US" sz="2400" dirty="0" err="1" smtClean="0"/>
              <a:t>regelmaat</a:t>
            </a:r>
            <a:r>
              <a:rPr lang="en-US" sz="2400" dirty="0" smtClean="0"/>
              <a:t> zit </a:t>
            </a:r>
            <a:r>
              <a:rPr lang="en-US" sz="2400" dirty="0" err="1" smtClean="0"/>
              <a:t>er</a:t>
            </a:r>
            <a:r>
              <a:rPr lang="en-US" sz="2400" dirty="0" smtClean="0"/>
              <a:t> in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?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378768" y="4426926"/>
            <a:ext cx="324159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HOOGTE VLIEGTUIG</a:t>
            </a:r>
          </a:p>
        </p:txBody>
      </p:sp>
      <p:sp>
        <p:nvSpPr>
          <p:cNvPr id="45" name="TextBox 44"/>
          <p:cNvSpPr txBox="1"/>
          <p:nvPr/>
        </p:nvSpPr>
        <p:spPr>
          <a:xfrm>
            <a:off x="328113" y="1990130"/>
            <a:ext cx="16241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 err="1" smtClean="0"/>
              <a:t>Uitwerking</a:t>
            </a:r>
            <a:endParaRPr lang="en-US" sz="2400" i="1" dirty="0" smtClean="0"/>
          </a:p>
        </p:txBody>
      </p:sp>
      <p:grpSp>
        <p:nvGrpSpPr>
          <p:cNvPr id="44" name="Group 43"/>
          <p:cNvGrpSpPr/>
          <p:nvPr/>
        </p:nvGrpSpPr>
        <p:grpSpPr>
          <a:xfrm>
            <a:off x="508734" y="2634667"/>
            <a:ext cx="7015594" cy="774149"/>
            <a:chOff x="508734" y="2634667"/>
            <a:chExt cx="7015594" cy="3175128"/>
          </a:xfrm>
        </p:grpSpPr>
        <p:grpSp>
          <p:nvGrpSpPr>
            <p:cNvPr id="46" name="Group 45"/>
            <p:cNvGrpSpPr/>
            <p:nvPr/>
          </p:nvGrpSpPr>
          <p:grpSpPr>
            <a:xfrm>
              <a:off x="508734" y="2634667"/>
              <a:ext cx="7015594" cy="3175128"/>
              <a:chOff x="467544" y="4018193"/>
              <a:chExt cx="8313787" cy="1389662"/>
            </a:xfrm>
          </p:grpSpPr>
          <p:sp>
            <p:nvSpPr>
              <p:cNvPr id="48" name="Grijze achtergrond"/>
              <p:cNvSpPr/>
              <p:nvPr/>
            </p:nvSpPr>
            <p:spPr>
              <a:xfrm>
                <a:off x="467544" y="4018193"/>
                <a:ext cx="8313787" cy="1389662"/>
              </a:xfrm>
              <a:prstGeom prst="rect">
                <a:avLst/>
              </a:prstGeom>
              <a:gradFill flip="none" rotWithShape="1">
                <a:gsLst>
                  <a:gs pos="86000">
                    <a:srgbClr val="808080"/>
                  </a:gs>
                  <a:gs pos="13000">
                    <a:srgbClr val="808080"/>
                  </a:gs>
                  <a:gs pos="98333">
                    <a:srgbClr val="FFFFFF"/>
                  </a:gs>
                  <a:gs pos="0">
                    <a:srgbClr val="FFFFFF"/>
                  </a:gs>
                </a:gsLst>
                <a:path path="rect">
                  <a:fillToRect l="50000" t="50000" r="50000" b="50000"/>
                </a:path>
                <a:tileRect/>
              </a:gradFill>
              <a:ln w="127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</a:endParaRPr>
              </a:p>
            </p:txBody>
          </p:sp>
          <p:sp>
            <p:nvSpPr>
              <p:cNvPr id="49" name="Wit vierkant"/>
              <p:cNvSpPr/>
              <p:nvPr/>
            </p:nvSpPr>
            <p:spPr>
              <a:xfrm>
                <a:off x="666855" y="4066769"/>
                <a:ext cx="7970460" cy="1270344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bg2">
                    <a:lumMod val="75000"/>
                  </a:schemeClr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nl-NL" dirty="0"/>
              </a:p>
            </p:txBody>
          </p:sp>
        </p:grpSp>
        <p:cxnSp>
          <p:nvCxnSpPr>
            <p:cNvPr id="47" name="Straight Connector 46"/>
            <p:cNvCxnSpPr/>
            <p:nvPr/>
          </p:nvCxnSpPr>
          <p:spPr>
            <a:xfrm>
              <a:off x="1300821" y="2745654"/>
              <a:ext cx="0" cy="2902508"/>
            </a:xfrm>
            <a:prstGeom prst="line">
              <a:avLst/>
            </a:prstGeom>
            <a:ln w="19050">
              <a:solidFill>
                <a:srgbClr val="0070C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0" name="Oval 49"/>
          <p:cNvSpPr>
            <a:spLocks noChangeAspect="1"/>
          </p:cNvSpPr>
          <p:nvPr/>
        </p:nvSpPr>
        <p:spPr>
          <a:xfrm>
            <a:off x="809375" y="2923101"/>
            <a:ext cx="288000" cy="288000"/>
          </a:xfrm>
          <a:prstGeom prst="ellipse">
            <a:avLst/>
          </a:prstGeom>
          <a:gradFill flip="none" rotWithShape="1">
            <a:gsLst>
              <a:gs pos="95000">
                <a:schemeClr val="bg2">
                  <a:lumMod val="90000"/>
                </a:schemeClr>
              </a:gs>
              <a:gs pos="8000">
                <a:schemeClr val="bg2">
                  <a:lumMod val="36000"/>
                </a:schemeClr>
              </a:gs>
              <a:gs pos="0">
                <a:schemeClr val="bg1"/>
              </a:gs>
            </a:gsLst>
            <a:lin ang="2700000" scaled="1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2" name="TextBox 21"/>
          <p:cNvSpPr txBox="1"/>
          <p:nvPr/>
        </p:nvSpPr>
        <p:spPr>
          <a:xfrm>
            <a:off x="1318961" y="2735820"/>
            <a:ext cx="425629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a </a:t>
            </a:r>
            <a:r>
              <a:rPr lang="en-US" sz="2400" dirty="0" smtClean="0"/>
              <a:t>Per </a:t>
            </a:r>
            <a:r>
              <a:rPr lang="en-US" sz="2400" dirty="0" err="1" smtClean="0"/>
              <a:t>minuut</a:t>
            </a:r>
            <a:r>
              <a:rPr lang="en-US" sz="2400" dirty="0" smtClean="0"/>
              <a:t> </a:t>
            </a:r>
            <a:r>
              <a:rPr lang="en-US" sz="2400" dirty="0" err="1" smtClean="0"/>
              <a:t>gaat</a:t>
            </a:r>
            <a:r>
              <a:rPr lang="en-US" sz="2400" dirty="0" smtClean="0"/>
              <a:t> </a:t>
            </a:r>
            <a:r>
              <a:rPr lang="en-US" sz="2400" dirty="0" err="1" smtClean="0"/>
              <a:t>er</a:t>
            </a:r>
            <a:r>
              <a:rPr lang="en-US" sz="2400" dirty="0" smtClean="0"/>
              <a:t> 300m </a:t>
            </a:r>
            <a:r>
              <a:rPr lang="en-US" sz="2400" dirty="0" err="1" smtClean="0"/>
              <a:t>af</a:t>
            </a:r>
            <a:r>
              <a:rPr lang="en-US" sz="2400" dirty="0" smtClean="0"/>
              <a:t>.</a:t>
            </a:r>
          </a:p>
        </p:txBody>
      </p:sp>
      <p:grpSp>
        <p:nvGrpSpPr>
          <p:cNvPr id="51" name="Boog 1 boven"/>
          <p:cNvGrpSpPr/>
          <p:nvPr/>
        </p:nvGrpSpPr>
        <p:grpSpPr>
          <a:xfrm>
            <a:off x="4305566" y="4227501"/>
            <a:ext cx="682006" cy="694622"/>
            <a:chOff x="2922858" y="2146754"/>
            <a:chExt cx="682006" cy="694622"/>
          </a:xfrm>
        </p:grpSpPr>
        <p:sp>
          <p:nvSpPr>
            <p:cNvPr id="52" name="tekst"/>
            <p:cNvSpPr txBox="1"/>
            <p:nvPr/>
          </p:nvSpPr>
          <p:spPr>
            <a:xfrm>
              <a:off x="2995998" y="214675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53" name="boogje boven"/>
            <p:cNvSpPr/>
            <p:nvPr/>
          </p:nvSpPr>
          <p:spPr>
            <a:xfrm rot="10800000" flipV="1">
              <a:off x="2922858" y="2608419"/>
              <a:ext cx="682006" cy="232957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sp>
        <p:nvSpPr>
          <p:cNvPr id="57" name="1"/>
          <p:cNvSpPr txBox="1"/>
          <p:nvPr/>
        </p:nvSpPr>
        <p:spPr>
          <a:xfrm>
            <a:off x="6514808" y="5011944"/>
            <a:ext cx="3561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4</a:t>
            </a:r>
            <a:endParaRPr lang="nl-NL" sz="2400" dirty="0"/>
          </a:p>
        </p:txBody>
      </p:sp>
      <p:sp>
        <p:nvSpPr>
          <p:cNvPr id="58" name="2"/>
          <p:cNvSpPr txBox="1"/>
          <p:nvPr/>
        </p:nvSpPr>
        <p:spPr>
          <a:xfrm>
            <a:off x="7306971" y="5011944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5</a:t>
            </a:r>
            <a:endParaRPr lang="nl-NL" sz="2400" dirty="0"/>
          </a:p>
        </p:txBody>
      </p:sp>
      <p:grpSp>
        <p:nvGrpSpPr>
          <p:cNvPr id="59" name="Volgende slide icoon"/>
          <p:cNvGrpSpPr/>
          <p:nvPr/>
        </p:nvGrpSpPr>
        <p:grpSpPr>
          <a:xfrm>
            <a:off x="8604448" y="6525344"/>
            <a:ext cx="395064" cy="180020"/>
            <a:chOff x="2610762" y="4509120"/>
            <a:chExt cx="395064" cy="180020"/>
          </a:xfrm>
        </p:grpSpPr>
        <p:sp>
          <p:nvSpPr>
            <p:cNvPr id="60" name="Isosceles Triangle 59"/>
            <p:cNvSpPr/>
            <p:nvPr/>
          </p:nvSpPr>
          <p:spPr>
            <a:xfrm rot="5400000">
              <a:off x="2610762" y="4509120"/>
              <a:ext cx="180020" cy="180020"/>
            </a:xfrm>
            <a:prstGeom prst="triangle">
              <a:avLst/>
            </a:prstGeom>
            <a:solidFill>
              <a:srgbClr val="00B050"/>
            </a:solidFill>
            <a:ln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>
                <a:solidFill>
                  <a:srgbClr val="00B050"/>
                </a:solidFill>
              </a:endParaRPr>
            </a:p>
          </p:txBody>
        </p:sp>
        <p:sp>
          <p:nvSpPr>
            <p:cNvPr id="61" name="Isosceles Triangle 60"/>
            <p:cNvSpPr/>
            <p:nvPr/>
          </p:nvSpPr>
          <p:spPr>
            <a:xfrm rot="5400000">
              <a:off x="2825806" y="4509120"/>
              <a:ext cx="180020" cy="180020"/>
            </a:xfrm>
            <a:prstGeom prst="triangle">
              <a:avLst/>
            </a:prstGeom>
            <a:solidFill>
              <a:srgbClr val="00B050"/>
            </a:solidFill>
            <a:ln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>
                <a:solidFill>
                  <a:srgbClr val="00B050"/>
                </a:solidFill>
              </a:endParaRPr>
            </a:p>
          </p:txBody>
        </p:sp>
      </p:grpSp>
      <p:sp>
        <p:nvSpPr>
          <p:cNvPr id="62" name="c Noordhoff"/>
          <p:cNvSpPr txBox="1"/>
          <p:nvPr/>
        </p:nvSpPr>
        <p:spPr>
          <a:xfrm>
            <a:off x="3581081" y="6581000"/>
            <a:ext cx="195162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  <p:grpSp>
        <p:nvGrpSpPr>
          <p:cNvPr id="63" name="Boog 1 onder"/>
          <p:cNvGrpSpPr/>
          <p:nvPr/>
        </p:nvGrpSpPr>
        <p:grpSpPr>
          <a:xfrm>
            <a:off x="3349855" y="5957340"/>
            <a:ext cx="955711" cy="700463"/>
            <a:chOff x="3558962" y="5166484"/>
            <a:chExt cx="1599096" cy="632595"/>
          </a:xfrm>
        </p:grpSpPr>
        <p:sp>
          <p:nvSpPr>
            <p:cNvPr id="64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65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66" name="Boog 1 onder"/>
          <p:cNvGrpSpPr/>
          <p:nvPr/>
        </p:nvGrpSpPr>
        <p:grpSpPr>
          <a:xfrm>
            <a:off x="4116746" y="5957340"/>
            <a:ext cx="955711" cy="700463"/>
            <a:chOff x="3558962" y="5166484"/>
            <a:chExt cx="1599096" cy="632595"/>
          </a:xfrm>
        </p:grpSpPr>
        <p:sp>
          <p:nvSpPr>
            <p:cNvPr id="67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68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61314271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seq concurrent="1" nextAc="seek">
              <p:cTn id="19" restart="whenNotActive" fill="hold" evtFilter="cancelBubble" nodeType="interactiveSeq">
                <p:stCondLst>
                  <p:cond evt="onClick" delay="0">
                    <p:tgtEl>
                      <p:spTgt spid="5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20" fill="hold">
                      <p:stCondLst>
                        <p:cond delay="0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5"/>
                  </p:tgtEl>
                </p:cond>
              </p:nextCondLst>
            </p:seq>
          </p:childTnLst>
        </p:cTn>
      </p:par>
    </p:tnLst>
    <p:bldLst>
      <p:bldP spid="2" grpId="0" animBg="1"/>
      <p:bldP spid="45" grpId="0"/>
      <p:bldP spid="50" grpId="0" animBg="1"/>
      <p:bldP spid="6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Noordhoff"/>
          <p:cNvSpPr txBox="1"/>
          <p:nvPr/>
        </p:nvSpPr>
        <p:spPr>
          <a:xfrm>
            <a:off x="7157606" y="644737"/>
            <a:ext cx="1951625" cy="276999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  <p:sp>
        <p:nvSpPr>
          <p:cNvPr id="2" name="Bedek: Noordhoff"/>
          <p:cNvSpPr/>
          <p:nvPr/>
        </p:nvSpPr>
        <p:spPr>
          <a:xfrm>
            <a:off x="7197315" y="719405"/>
            <a:ext cx="1800200" cy="20233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75" name="Tekstvak 739"/>
          <p:cNvSpPr txBox="1">
            <a:spLocks noChangeArrowheads="1"/>
          </p:cNvSpPr>
          <p:nvPr/>
        </p:nvSpPr>
        <p:spPr bwMode="auto">
          <a:xfrm>
            <a:off x="378768" y="95250"/>
            <a:ext cx="7573788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r>
              <a:rPr lang="nl-NL" sz="3200" b="1" dirty="0" smtClean="0">
                <a:latin typeface="Eurostile"/>
              </a:rPr>
              <a:t>Regelmaat in tabel</a:t>
            </a:r>
            <a:endParaRPr lang="nl-NL" sz="3200" b="1" dirty="0">
              <a:latin typeface="Eurostile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449642" y="156804"/>
            <a:ext cx="1295547" cy="461665"/>
          </a:xfrm>
          <a:prstGeom prst="rect">
            <a:avLst/>
          </a:prstGeom>
          <a:ln>
            <a:solidFill>
              <a:srgbClr val="D60093"/>
            </a:solidFill>
          </a:ln>
        </p:spPr>
        <p:txBody>
          <a:bodyPr wrap="none">
            <a:spAutoFit/>
          </a:bodyPr>
          <a:lstStyle/>
          <a:p>
            <a:r>
              <a:rPr lang="nl-NL" sz="2400" b="1" dirty="0">
                <a:solidFill>
                  <a:srgbClr val="D60093"/>
                </a:solidFill>
                <a:latin typeface="Eurostile"/>
              </a:rPr>
              <a:t>Theorie</a:t>
            </a:r>
            <a:endParaRPr lang="nl-NL" sz="2400" dirty="0"/>
          </a:p>
        </p:txBody>
      </p:sp>
      <p:cxnSp>
        <p:nvCxnSpPr>
          <p:cNvPr id="6" name="Rechte verbindingslijn 3"/>
          <p:cNvCxnSpPr/>
          <p:nvPr/>
        </p:nvCxnSpPr>
        <p:spPr>
          <a:xfrm>
            <a:off x="423136" y="3941337"/>
            <a:ext cx="8054013" cy="0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Rechte verbindingslijn 4"/>
          <p:cNvCxnSpPr/>
          <p:nvPr/>
        </p:nvCxnSpPr>
        <p:spPr>
          <a:xfrm>
            <a:off x="3161306" y="3446312"/>
            <a:ext cx="0" cy="1008112"/>
          </a:xfrm>
          <a:prstGeom prst="line">
            <a:avLst/>
          </a:prstGeom>
          <a:ln w="3810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5"/>
          <p:cNvCxnSpPr/>
          <p:nvPr/>
        </p:nvCxnSpPr>
        <p:spPr>
          <a:xfrm>
            <a:off x="3929046" y="3437281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Rechte verbindingslijn 6"/>
          <p:cNvCxnSpPr/>
          <p:nvPr/>
        </p:nvCxnSpPr>
        <p:spPr>
          <a:xfrm>
            <a:off x="4731444" y="3466637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0"/>
          <p:cNvSpPr txBox="1"/>
          <p:nvPr/>
        </p:nvSpPr>
        <p:spPr>
          <a:xfrm>
            <a:off x="3409034" y="3497729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0</a:t>
            </a:r>
            <a:endParaRPr lang="nl-NL" sz="2400" dirty="0"/>
          </a:p>
        </p:txBody>
      </p:sp>
      <p:sp>
        <p:nvSpPr>
          <p:cNvPr id="11" name="1.65"/>
          <p:cNvSpPr txBox="1"/>
          <p:nvPr/>
        </p:nvSpPr>
        <p:spPr>
          <a:xfrm>
            <a:off x="3112167" y="4002919"/>
            <a:ext cx="955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1800 </a:t>
            </a:r>
            <a:endParaRPr lang="nl-NL" sz="2400" dirty="0"/>
          </a:p>
        </p:txBody>
      </p:sp>
      <p:sp>
        <p:nvSpPr>
          <p:cNvPr id="12" name="1"/>
          <p:cNvSpPr txBox="1"/>
          <p:nvPr/>
        </p:nvSpPr>
        <p:spPr>
          <a:xfrm>
            <a:off x="4178768" y="3488703"/>
            <a:ext cx="3561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1</a:t>
            </a:r>
            <a:endParaRPr lang="nl-NL" sz="2400" dirty="0"/>
          </a:p>
        </p:txBody>
      </p:sp>
      <p:sp>
        <p:nvSpPr>
          <p:cNvPr id="13" name="2"/>
          <p:cNvSpPr txBox="1"/>
          <p:nvPr/>
        </p:nvSpPr>
        <p:spPr>
          <a:xfrm>
            <a:off x="4934743" y="3509028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2</a:t>
            </a:r>
            <a:endParaRPr lang="nl-NL" sz="2400" dirty="0"/>
          </a:p>
        </p:txBody>
      </p:sp>
      <p:cxnSp>
        <p:nvCxnSpPr>
          <p:cNvPr id="14" name="Rechte verbindingslijn 6"/>
          <p:cNvCxnSpPr/>
          <p:nvPr/>
        </p:nvCxnSpPr>
        <p:spPr>
          <a:xfrm>
            <a:off x="5537903" y="3455338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6"/>
          <p:cNvCxnSpPr/>
          <p:nvPr/>
        </p:nvCxnSpPr>
        <p:spPr>
          <a:xfrm>
            <a:off x="6325301" y="3446312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6"/>
          <p:cNvCxnSpPr/>
          <p:nvPr/>
        </p:nvCxnSpPr>
        <p:spPr>
          <a:xfrm>
            <a:off x="7112698" y="3437281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Rechte verbindingslijn 6"/>
          <p:cNvCxnSpPr/>
          <p:nvPr/>
        </p:nvCxnSpPr>
        <p:spPr>
          <a:xfrm>
            <a:off x="7900094" y="3437281"/>
            <a:ext cx="0" cy="1008112"/>
          </a:xfrm>
          <a:prstGeom prst="line">
            <a:avLst/>
          </a:prstGeom>
          <a:ln w="19050">
            <a:solidFill>
              <a:srgbClr val="FF6600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Prijs in euros"/>
          <p:cNvSpPr txBox="1"/>
          <p:nvPr/>
        </p:nvSpPr>
        <p:spPr>
          <a:xfrm>
            <a:off x="483741" y="3998020"/>
            <a:ext cx="247856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r>
              <a:rPr lang="en-US" sz="2400" dirty="0" err="1" smtClean="0"/>
              <a:t>hoogte</a:t>
            </a:r>
            <a:r>
              <a:rPr lang="en-US" sz="2400" dirty="0" smtClean="0"/>
              <a:t> in meters</a:t>
            </a:r>
            <a:endParaRPr lang="nl-NL" sz="2400" dirty="0"/>
          </a:p>
        </p:txBody>
      </p:sp>
      <p:sp>
        <p:nvSpPr>
          <p:cNvPr id="19" name="Aantal fotos"/>
          <p:cNvSpPr txBox="1"/>
          <p:nvPr/>
        </p:nvSpPr>
        <p:spPr>
          <a:xfrm>
            <a:off x="498897" y="3464347"/>
            <a:ext cx="208582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r>
              <a:rPr lang="nl-NL" sz="2400" dirty="0" smtClean="0"/>
              <a:t>tijd in minuten</a:t>
            </a:r>
            <a:endParaRPr lang="nl-NL" sz="2400" dirty="0"/>
          </a:p>
        </p:txBody>
      </p:sp>
      <p:sp>
        <p:nvSpPr>
          <p:cNvPr id="20" name="1.80"/>
          <p:cNvSpPr txBox="1"/>
          <p:nvPr/>
        </p:nvSpPr>
        <p:spPr>
          <a:xfrm>
            <a:off x="3879006" y="4001785"/>
            <a:ext cx="955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1500 </a:t>
            </a:r>
            <a:endParaRPr lang="nl-NL" sz="2400" dirty="0"/>
          </a:p>
        </p:txBody>
      </p:sp>
      <p:sp>
        <p:nvSpPr>
          <p:cNvPr id="21" name="1.95"/>
          <p:cNvSpPr txBox="1"/>
          <p:nvPr/>
        </p:nvSpPr>
        <p:spPr>
          <a:xfrm>
            <a:off x="4685582" y="4022376"/>
            <a:ext cx="955711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1200 </a:t>
            </a:r>
            <a:endParaRPr lang="nl-NL" sz="2400" dirty="0"/>
          </a:p>
        </p:txBody>
      </p:sp>
      <p:sp>
        <p:nvSpPr>
          <p:cNvPr id="23" name="2"/>
          <p:cNvSpPr txBox="1"/>
          <p:nvPr/>
        </p:nvSpPr>
        <p:spPr>
          <a:xfrm>
            <a:off x="5740325" y="3497728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3</a:t>
            </a:r>
            <a:endParaRPr lang="nl-NL" sz="2400" dirty="0"/>
          </a:p>
        </p:txBody>
      </p:sp>
      <p:grpSp>
        <p:nvGrpSpPr>
          <p:cNvPr id="25" name="Boog 1 onder"/>
          <p:cNvGrpSpPr/>
          <p:nvPr/>
        </p:nvGrpSpPr>
        <p:grpSpPr>
          <a:xfrm>
            <a:off x="3368804" y="4582889"/>
            <a:ext cx="955711" cy="700463"/>
            <a:chOff x="3558962" y="5166484"/>
            <a:chExt cx="1599096" cy="632595"/>
          </a:xfrm>
        </p:grpSpPr>
        <p:sp>
          <p:nvSpPr>
            <p:cNvPr id="26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27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28" name="Boog 1 boven"/>
          <p:cNvGrpSpPr/>
          <p:nvPr/>
        </p:nvGrpSpPr>
        <p:grpSpPr>
          <a:xfrm>
            <a:off x="3538003" y="2750293"/>
            <a:ext cx="682006" cy="694622"/>
            <a:chOff x="2922858" y="2146754"/>
            <a:chExt cx="682006" cy="694622"/>
          </a:xfrm>
        </p:grpSpPr>
        <p:sp>
          <p:nvSpPr>
            <p:cNvPr id="29" name="tekst"/>
            <p:cNvSpPr txBox="1"/>
            <p:nvPr/>
          </p:nvSpPr>
          <p:spPr>
            <a:xfrm>
              <a:off x="2995998" y="214675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30" name="boogje boven"/>
            <p:cNvSpPr/>
            <p:nvPr/>
          </p:nvSpPr>
          <p:spPr>
            <a:xfrm rot="10800000" flipV="1">
              <a:off x="2922858" y="2608419"/>
              <a:ext cx="682006" cy="232957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sp>
        <p:nvSpPr>
          <p:cNvPr id="31" name="1"/>
          <p:cNvSpPr txBox="1"/>
          <p:nvPr/>
        </p:nvSpPr>
        <p:spPr>
          <a:xfrm>
            <a:off x="6533756" y="3459490"/>
            <a:ext cx="3561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nl-NL" sz="2400" dirty="0" smtClean="0"/>
              <a:t>4</a:t>
            </a:r>
            <a:endParaRPr lang="nl-NL" sz="2400" dirty="0"/>
          </a:p>
        </p:txBody>
      </p:sp>
      <p:sp>
        <p:nvSpPr>
          <p:cNvPr id="32" name="2"/>
          <p:cNvSpPr txBox="1"/>
          <p:nvPr/>
        </p:nvSpPr>
        <p:spPr>
          <a:xfrm>
            <a:off x="7325919" y="3479815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5</a:t>
            </a:r>
            <a:endParaRPr lang="nl-NL" sz="2400" dirty="0"/>
          </a:p>
        </p:txBody>
      </p:sp>
      <p:sp>
        <p:nvSpPr>
          <p:cNvPr id="33" name="2"/>
          <p:cNvSpPr txBox="1"/>
          <p:nvPr/>
        </p:nvSpPr>
        <p:spPr>
          <a:xfrm>
            <a:off x="8023051" y="3468515"/>
            <a:ext cx="3561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nl-NL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5pPr>
            <a:lvl6pPr marL="22860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6pPr>
            <a:lvl7pPr marL="27432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7pPr>
            <a:lvl8pPr marL="32004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8pPr>
            <a:lvl9pPr marL="3657600" algn="l" defTabSz="914400" rtl="0" eaLnBrk="1" latinLnBrk="0" hangingPunct="1">
              <a:defRPr kern="1200">
                <a:solidFill>
                  <a:schemeClr val="tx1"/>
                </a:solidFill>
                <a:latin typeface="Arial" pitchFamily="34" charset="0"/>
                <a:ea typeface="+mn-ea"/>
                <a:cs typeface="Arial" pitchFamily="34" charset="0"/>
              </a:defRPr>
            </a:lvl9pPr>
          </a:lstStyle>
          <a:p>
            <a:pPr algn="ctr"/>
            <a:r>
              <a:rPr lang="en-US" sz="2400" dirty="0" smtClean="0"/>
              <a:t>6</a:t>
            </a:r>
            <a:endParaRPr lang="nl-NL" sz="2400" dirty="0"/>
          </a:p>
        </p:txBody>
      </p:sp>
      <p:sp>
        <p:nvSpPr>
          <p:cNvPr id="34" name="TextBox 33"/>
          <p:cNvSpPr txBox="1"/>
          <p:nvPr/>
        </p:nvSpPr>
        <p:spPr>
          <a:xfrm>
            <a:off x="5581987" y="4022376"/>
            <a:ext cx="6992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900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378768" y="680025"/>
            <a:ext cx="15735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>
                <a:solidFill>
                  <a:srgbClr val="D60093"/>
                </a:solidFill>
              </a:rPr>
              <a:t>Voorbeeld</a:t>
            </a:r>
            <a:endParaRPr lang="nl-NL" sz="2400" dirty="0">
              <a:solidFill>
                <a:srgbClr val="D60093"/>
              </a:solidFill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78768" y="1066800"/>
            <a:ext cx="12634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 err="1" smtClean="0"/>
              <a:t>Opgave</a:t>
            </a:r>
            <a:endParaRPr lang="en-US" sz="2400" i="1" dirty="0" smtClean="0"/>
          </a:p>
        </p:txBody>
      </p:sp>
      <p:sp>
        <p:nvSpPr>
          <p:cNvPr id="37" name="TextBox 36"/>
          <p:cNvSpPr txBox="1"/>
          <p:nvPr/>
        </p:nvSpPr>
        <p:spPr>
          <a:xfrm>
            <a:off x="404187" y="1528465"/>
            <a:ext cx="344177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b</a:t>
            </a:r>
            <a:r>
              <a:rPr lang="en-US" sz="2400" dirty="0" smtClean="0"/>
              <a:t> </a:t>
            </a:r>
            <a:r>
              <a:rPr lang="en-US" sz="2400" dirty="0" err="1" smtClean="0"/>
              <a:t>Vul</a:t>
            </a:r>
            <a:r>
              <a:rPr lang="en-US" sz="2400" dirty="0" smtClean="0"/>
              <a:t>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 </a:t>
            </a:r>
            <a:r>
              <a:rPr lang="en-US" sz="2400" dirty="0" err="1" smtClean="0"/>
              <a:t>verder</a:t>
            </a:r>
            <a:r>
              <a:rPr lang="en-US" sz="2400" dirty="0" smtClean="0"/>
              <a:t> in.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404187" y="2231429"/>
            <a:ext cx="122982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 err="1" smtClean="0"/>
              <a:t>Aanpak</a:t>
            </a:r>
            <a:endParaRPr lang="en-US" sz="2400" i="1" dirty="0" smtClean="0"/>
          </a:p>
        </p:txBody>
      </p:sp>
      <p:sp>
        <p:nvSpPr>
          <p:cNvPr id="41" name="TextBox 40"/>
          <p:cNvSpPr txBox="1"/>
          <p:nvPr/>
        </p:nvSpPr>
        <p:spPr>
          <a:xfrm>
            <a:off x="397717" y="2924010"/>
            <a:ext cx="324159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HOOGTE VLIEGTUIG</a:t>
            </a:r>
          </a:p>
        </p:txBody>
      </p:sp>
      <p:grpSp>
        <p:nvGrpSpPr>
          <p:cNvPr id="47" name="Boog 1 boven"/>
          <p:cNvGrpSpPr/>
          <p:nvPr/>
        </p:nvGrpSpPr>
        <p:grpSpPr>
          <a:xfrm>
            <a:off x="4292249" y="2724585"/>
            <a:ext cx="682006" cy="694622"/>
            <a:chOff x="2922858" y="2146754"/>
            <a:chExt cx="682006" cy="694622"/>
          </a:xfrm>
        </p:grpSpPr>
        <p:sp>
          <p:nvSpPr>
            <p:cNvPr id="48" name="tekst"/>
            <p:cNvSpPr txBox="1"/>
            <p:nvPr/>
          </p:nvSpPr>
          <p:spPr>
            <a:xfrm>
              <a:off x="2995998" y="214675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49" name="boogje boven"/>
            <p:cNvSpPr/>
            <p:nvPr/>
          </p:nvSpPr>
          <p:spPr>
            <a:xfrm rot="10800000" flipV="1">
              <a:off x="2922858" y="2608419"/>
              <a:ext cx="682006" cy="232957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grpSp>
        <p:nvGrpSpPr>
          <p:cNvPr id="50" name="Boog 1 onder"/>
          <p:cNvGrpSpPr/>
          <p:nvPr/>
        </p:nvGrpSpPr>
        <p:grpSpPr>
          <a:xfrm>
            <a:off x="4156890" y="4582889"/>
            <a:ext cx="955711" cy="700463"/>
            <a:chOff x="3558962" y="5166484"/>
            <a:chExt cx="1599096" cy="632595"/>
          </a:xfrm>
        </p:grpSpPr>
        <p:sp>
          <p:nvSpPr>
            <p:cNvPr id="51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52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53" name="Boog 1 boven"/>
          <p:cNvGrpSpPr/>
          <p:nvPr/>
        </p:nvGrpSpPr>
        <p:grpSpPr>
          <a:xfrm>
            <a:off x="5046495" y="2743388"/>
            <a:ext cx="682006" cy="694622"/>
            <a:chOff x="2922858" y="2146754"/>
            <a:chExt cx="682006" cy="694622"/>
          </a:xfrm>
        </p:grpSpPr>
        <p:sp>
          <p:nvSpPr>
            <p:cNvPr id="54" name="tekst"/>
            <p:cNvSpPr txBox="1"/>
            <p:nvPr/>
          </p:nvSpPr>
          <p:spPr>
            <a:xfrm>
              <a:off x="2995998" y="214675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55" name="boogje boven"/>
            <p:cNvSpPr/>
            <p:nvPr/>
          </p:nvSpPr>
          <p:spPr>
            <a:xfrm rot="10800000" flipV="1">
              <a:off x="2922858" y="2608419"/>
              <a:ext cx="682006" cy="232957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grpSp>
        <p:nvGrpSpPr>
          <p:cNvPr id="56" name="Boog 1 boven"/>
          <p:cNvGrpSpPr/>
          <p:nvPr/>
        </p:nvGrpSpPr>
        <p:grpSpPr>
          <a:xfrm>
            <a:off x="5800741" y="2717680"/>
            <a:ext cx="682006" cy="694622"/>
            <a:chOff x="2922858" y="2146754"/>
            <a:chExt cx="682006" cy="694622"/>
          </a:xfrm>
        </p:grpSpPr>
        <p:sp>
          <p:nvSpPr>
            <p:cNvPr id="57" name="tekst"/>
            <p:cNvSpPr txBox="1"/>
            <p:nvPr/>
          </p:nvSpPr>
          <p:spPr>
            <a:xfrm>
              <a:off x="2995998" y="2146754"/>
              <a:ext cx="53572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+1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  <p:sp>
          <p:nvSpPr>
            <p:cNvPr id="58" name="boogje boven"/>
            <p:cNvSpPr/>
            <p:nvPr/>
          </p:nvSpPr>
          <p:spPr>
            <a:xfrm rot="10800000" flipV="1">
              <a:off x="2922858" y="2608419"/>
              <a:ext cx="682006" cy="232957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headEnd type="arrow"/>
              <a:tailEnd type="none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</p:grpSp>
      <p:grpSp>
        <p:nvGrpSpPr>
          <p:cNvPr id="65" name="Boog 1 onder"/>
          <p:cNvGrpSpPr/>
          <p:nvPr/>
        </p:nvGrpSpPr>
        <p:grpSpPr>
          <a:xfrm>
            <a:off x="4944976" y="4582889"/>
            <a:ext cx="955711" cy="700463"/>
            <a:chOff x="3558962" y="5166484"/>
            <a:chExt cx="1599096" cy="632595"/>
          </a:xfrm>
        </p:grpSpPr>
        <p:sp>
          <p:nvSpPr>
            <p:cNvPr id="66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67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68" name="Boog 1 onder"/>
          <p:cNvGrpSpPr/>
          <p:nvPr/>
        </p:nvGrpSpPr>
        <p:grpSpPr>
          <a:xfrm>
            <a:off x="5733062" y="4582889"/>
            <a:ext cx="955711" cy="700463"/>
            <a:chOff x="3558962" y="5166484"/>
            <a:chExt cx="1599096" cy="632595"/>
          </a:xfrm>
        </p:grpSpPr>
        <p:sp>
          <p:nvSpPr>
            <p:cNvPr id="69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70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71" name="Boog 1 onder"/>
          <p:cNvGrpSpPr/>
          <p:nvPr/>
        </p:nvGrpSpPr>
        <p:grpSpPr>
          <a:xfrm>
            <a:off x="6521148" y="4582889"/>
            <a:ext cx="955711" cy="700463"/>
            <a:chOff x="3558962" y="5166484"/>
            <a:chExt cx="1599096" cy="632595"/>
          </a:xfrm>
        </p:grpSpPr>
        <p:sp>
          <p:nvSpPr>
            <p:cNvPr id="72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73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grpSp>
        <p:nvGrpSpPr>
          <p:cNvPr id="74" name="Boog 1 onder"/>
          <p:cNvGrpSpPr/>
          <p:nvPr/>
        </p:nvGrpSpPr>
        <p:grpSpPr>
          <a:xfrm>
            <a:off x="7309234" y="4582889"/>
            <a:ext cx="955711" cy="700463"/>
            <a:chOff x="3558962" y="5166484"/>
            <a:chExt cx="1599096" cy="632595"/>
          </a:xfrm>
        </p:grpSpPr>
        <p:sp>
          <p:nvSpPr>
            <p:cNvPr id="75" name="Boogje onder"/>
            <p:cNvSpPr/>
            <p:nvPr/>
          </p:nvSpPr>
          <p:spPr>
            <a:xfrm flipV="1">
              <a:off x="3786659" y="5166484"/>
              <a:ext cx="1141131" cy="215661"/>
            </a:xfrm>
            <a:custGeom>
              <a:avLst/>
              <a:gdLst>
                <a:gd name="connsiteX0" fmla="*/ 0 w 1258645"/>
                <a:gd name="connsiteY0" fmla="*/ 301229 h 311987"/>
                <a:gd name="connsiteX1" fmla="*/ 656216 w 1258645"/>
                <a:gd name="connsiteY1" fmla="*/ 15 h 311987"/>
                <a:gd name="connsiteX2" fmla="*/ 1258645 w 1258645"/>
                <a:gd name="connsiteY2" fmla="*/ 311987 h 311987"/>
                <a:gd name="connsiteX0" fmla="*/ 0 w 1258645"/>
                <a:gd name="connsiteY0" fmla="*/ 301229 h 311987"/>
                <a:gd name="connsiteX1" fmla="*/ 623964 w 1258645"/>
                <a:gd name="connsiteY1" fmla="*/ 15 h 311987"/>
                <a:gd name="connsiteX2" fmla="*/ 1258645 w 1258645"/>
                <a:gd name="connsiteY2" fmla="*/ 311987 h 311987"/>
                <a:gd name="connsiteX0" fmla="*/ 0 w 1215642"/>
                <a:gd name="connsiteY0" fmla="*/ 301229 h 311987"/>
                <a:gd name="connsiteX1" fmla="*/ 580961 w 1215642"/>
                <a:gd name="connsiteY1" fmla="*/ 15 h 311987"/>
                <a:gd name="connsiteX2" fmla="*/ 1215642 w 1215642"/>
                <a:gd name="connsiteY2" fmla="*/ 311987 h 311987"/>
                <a:gd name="connsiteX0" fmla="*/ 0 w 1215642"/>
                <a:gd name="connsiteY0" fmla="*/ 301233 h 311991"/>
                <a:gd name="connsiteX1" fmla="*/ 580961 w 1215642"/>
                <a:gd name="connsiteY1" fmla="*/ 19 h 311991"/>
                <a:gd name="connsiteX2" fmla="*/ 1215642 w 1215642"/>
                <a:gd name="connsiteY2" fmla="*/ 311991 h 311991"/>
                <a:gd name="connsiteX0" fmla="*/ 0 w 1140388"/>
                <a:gd name="connsiteY0" fmla="*/ 301219 h 301218"/>
                <a:gd name="connsiteX1" fmla="*/ 580961 w 1140388"/>
                <a:gd name="connsiteY1" fmla="*/ 5 h 301218"/>
                <a:gd name="connsiteX2" fmla="*/ 1140388 w 1140388"/>
                <a:gd name="connsiteY2" fmla="*/ 295928 h 301218"/>
                <a:gd name="connsiteX0" fmla="*/ 0 w 1140388"/>
                <a:gd name="connsiteY0" fmla="*/ 301219 h 301219"/>
                <a:gd name="connsiteX1" fmla="*/ 580961 w 1140388"/>
                <a:gd name="connsiteY1" fmla="*/ 5 h 301219"/>
                <a:gd name="connsiteX2" fmla="*/ 1140388 w 1140388"/>
                <a:gd name="connsiteY2" fmla="*/ 295928 h 301219"/>
                <a:gd name="connsiteX0" fmla="*/ 0 w 1140388"/>
                <a:gd name="connsiteY0" fmla="*/ 229011 h 229011"/>
                <a:gd name="connsiteX1" fmla="*/ 580961 w 1140388"/>
                <a:gd name="connsiteY1" fmla="*/ 16 h 229011"/>
                <a:gd name="connsiteX2" fmla="*/ 1140388 w 1140388"/>
                <a:gd name="connsiteY2" fmla="*/ 223720 h 22901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</a:cxnLst>
              <a:rect l="l" t="t" r="r" b="b"/>
              <a:pathLst>
                <a:path w="1140388" h="229011">
                  <a:moveTo>
                    <a:pt x="0" y="229011"/>
                  </a:moveTo>
                  <a:cubicBezTo>
                    <a:pt x="201720" y="45410"/>
                    <a:pt x="390896" y="898"/>
                    <a:pt x="580961" y="16"/>
                  </a:cubicBezTo>
                  <a:cubicBezTo>
                    <a:pt x="771026" y="-866"/>
                    <a:pt x="987063" y="36533"/>
                    <a:pt x="1140388" y="223720"/>
                  </a:cubicBezTo>
                </a:path>
              </a:pathLst>
            </a:custGeom>
            <a:noFill/>
            <a:ln>
              <a:solidFill>
                <a:srgbClr val="FF0000"/>
              </a:solidFill>
              <a:tailEnd type="stealth" w="lg" len="lg"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lt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/>
              <a:endParaRPr lang="nl-NL" sz="2400"/>
            </a:p>
          </p:txBody>
        </p:sp>
        <p:sp>
          <p:nvSpPr>
            <p:cNvPr id="76" name="Tekst"/>
            <p:cNvSpPr txBox="1"/>
            <p:nvPr/>
          </p:nvSpPr>
          <p:spPr>
            <a:xfrm>
              <a:off x="3558962" y="5382145"/>
              <a:ext cx="1599096" cy="416934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>
                  <a:solidFill>
                    <a:srgbClr val="FF0000"/>
                  </a:solidFill>
                </a:rPr>
                <a:t>–300 </a:t>
              </a:r>
              <a:endParaRPr lang="nl-NL" sz="2400" dirty="0">
                <a:solidFill>
                  <a:srgbClr val="FF0000"/>
                </a:solidFill>
              </a:endParaRPr>
            </a:p>
          </p:txBody>
        </p:sp>
      </p:grpSp>
      <p:sp>
        <p:nvSpPr>
          <p:cNvPr id="22" name="TextBox 21"/>
          <p:cNvSpPr txBox="1"/>
          <p:nvPr/>
        </p:nvSpPr>
        <p:spPr>
          <a:xfrm>
            <a:off x="6369384" y="4022376"/>
            <a:ext cx="6992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600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7156781" y="4022376"/>
            <a:ext cx="699230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300</a:t>
            </a:r>
          </a:p>
        </p:txBody>
      </p:sp>
      <p:sp>
        <p:nvSpPr>
          <p:cNvPr id="36" name="TextBox 35"/>
          <p:cNvSpPr txBox="1"/>
          <p:nvPr/>
        </p:nvSpPr>
        <p:spPr>
          <a:xfrm>
            <a:off x="8023051" y="4022376"/>
            <a:ext cx="35618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0</a:t>
            </a:r>
          </a:p>
        </p:txBody>
      </p:sp>
      <p:grpSp>
        <p:nvGrpSpPr>
          <p:cNvPr id="77" name="Volgende slide icoon"/>
          <p:cNvGrpSpPr/>
          <p:nvPr/>
        </p:nvGrpSpPr>
        <p:grpSpPr>
          <a:xfrm>
            <a:off x="8604448" y="6525344"/>
            <a:ext cx="395064" cy="180020"/>
            <a:chOff x="2610762" y="4509120"/>
            <a:chExt cx="395064" cy="180020"/>
          </a:xfrm>
        </p:grpSpPr>
        <p:sp>
          <p:nvSpPr>
            <p:cNvPr id="78" name="Isosceles Triangle 77"/>
            <p:cNvSpPr/>
            <p:nvPr/>
          </p:nvSpPr>
          <p:spPr>
            <a:xfrm rot="5400000">
              <a:off x="2610762" y="4509120"/>
              <a:ext cx="180020" cy="180020"/>
            </a:xfrm>
            <a:prstGeom prst="triangle">
              <a:avLst/>
            </a:prstGeom>
            <a:solidFill>
              <a:srgbClr val="00B050"/>
            </a:solidFill>
            <a:ln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>
                <a:solidFill>
                  <a:srgbClr val="00B050"/>
                </a:solidFill>
              </a:endParaRPr>
            </a:p>
          </p:txBody>
        </p:sp>
        <p:sp>
          <p:nvSpPr>
            <p:cNvPr id="79" name="Isosceles Triangle 78"/>
            <p:cNvSpPr/>
            <p:nvPr/>
          </p:nvSpPr>
          <p:spPr>
            <a:xfrm rot="5400000">
              <a:off x="2825806" y="4509120"/>
              <a:ext cx="180020" cy="180020"/>
            </a:xfrm>
            <a:prstGeom prst="triangle">
              <a:avLst/>
            </a:prstGeom>
            <a:solidFill>
              <a:srgbClr val="00B050"/>
            </a:solidFill>
            <a:ln>
              <a:solidFill>
                <a:srgbClr val="00B05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nl-NL">
                <a:solidFill>
                  <a:srgbClr val="00B050"/>
                </a:solidFill>
              </a:endParaRPr>
            </a:p>
          </p:txBody>
        </p:sp>
      </p:grpSp>
      <p:sp>
        <p:nvSpPr>
          <p:cNvPr id="80" name="c Noordhoff"/>
          <p:cNvSpPr txBox="1"/>
          <p:nvPr/>
        </p:nvSpPr>
        <p:spPr>
          <a:xfrm>
            <a:off x="3581081" y="6581000"/>
            <a:ext cx="195162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</p:spTree>
    <p:extLst>
      <p:ext uri="{BB962C8B-B14F-4D97-AF65-F5344CB8AC3E}">
        <p14:creationId xmlns:p14="http://schemas.microsoft.com/office/powerpoint/2010/main" val="271541384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" grpId="0"/>
      <p:bldP spid="24" grpId="0"/>
      <p:bldP spid="36" grpId="0"/>
      <p:bldP spid="80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 cstate="print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7" name="Group 76"/>
          <p:cNvGrpSpPr/>
          <p:nvPr/>
        </p:nvGrpSpPr>
        <p:grpSpPr>
          <a:xfrm>
            <a:off x="546549" y="2634667"/>
            <a:ext cx="8765232" cy="2165933"/>
            <a:chOff x="508734" y="2634667"/>
            <a:chExt cx="7015594" cy="3175128"/>
          </a:xfrm>
        </p:grpSpPr>
        <p:grpSp>
          <p:nvGrpSpPr>
            <p:cNvPr id="78" name="Group 77"/>
            <p:cNvGrpSpPr/>
            <p:nvPr/>
          </p:nvGrpSpPr>
          <p:grpSpPr>
            <a:xfrm>
              <a:off x="508734" y="2634667"/>
              <a:ext cx="7015594" cy="3175128"/>
              <a:chOff x="467544" y="4018193"/>
              <a:chExt cx="8313787" cy="1389662"/>
            </a:xfrm>
          </p:grpSpPr>
          <p:sp>
            <p:nvSpPr>
              <p:cNvPr id="80" name="Grijze achtergrond"/>
              <p:cNvSpPr/>
              <p:nvPr/>
            </p:nvSpPr>
            <p:spPr>
              <a:xfrm>
                <a:off x="467544" y="4018193"/>
                <a:ext cx="8313787" cy="1389662"/>
              </a:xfrm>
              <a:prstGeom prst="rect">
                <a:avLst/>
              </a:prstGeom>
              <a:gradFill flip="none" rotWithShape="1">
                <a:gsLst>
                  <a:gs pos="86000">
                    <a:srgbClr val="808080"/>
                  </a:gs>
                  <a:gs pos="13000">
                    <a:srgbClr val="808080"/>
                  </a:gs>
                  <a:gs pos="98333">
                    <a:srgbClr val="FFFFFF"/>
                  </a:gs>
                  <a:gs pos="0">
                    <a:srgbClr val="FFFFFF"/>
                  </a:gs>
                </a:gsLst>
                <a:path path="rect">
                  <a:fillToRect l="50000" t="50000" r="50000" b="50000"/>
                </a:path>
                <a:tileRect/>
              </a:gradFill>
              <a:ln w="1270" cap="flat" cmpd="sng" algn="ctr">
                <a:noFill/>
                <a:prstDash val="solid"/>
              </a:ln>
              <a:effectLst/>
            </p:spPr>
            <p:txBody>
              <a:bodyPr rtlCol="0" anchor="ctr"/>
              <a:lstStyle/>
              <a:p>
                <a:pPr marL="0" marR="0" lvl="0" indent="0" algn="ctr" defTabSz="91440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nl-NL" sz="18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Arial"/>
                </a:endParaRPr>
              </a:p>
            </p:txBody>
          </p:sp>
          <p:sp>
            <p:nvSpPr>
              <p:cNvPr id="81" name="Wit vierkant"/>
              <p:cNvSpPr/>
              <p:nvPr/>
            </p:nvSpPr>
            <p:spPr>
              <a:xfrm>
                <a:off x="467544" y="4066769"/>
                <a:ext cx="8121669" cy="1270344"/>
              </a:xfrm>
              <a:prstGeom prst="rect">
                <a:avLst/>
              </a:prstGeom>
              <a:solidFill>
                <a:schemeClr val="bg1"/>
              </a:solidFill>
              <a:ln w="9525">
                <a:solidFill>
                  <a:schemeClr val="bg2">
                    <a:lumMod val="75000"/>
                  </a:schemeClr>
                </a:solidFill>
              </a:ln>
              <a:effectLst/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nl-NL" dirty="0"/>
              </a:p>
            </p:txBody>
          </p:sp>
        </p:grpSp>
        <p:cxnSp>
          <p:nvCxnSpPr>
            <p:cNvPr id="79" name="Straight Connector 78"/>
            <p:cNvCxnSpPr/>
            <p:nvPr/>
          </p:nvCxnSpPr>
          <p:spPr>
            <a:xfrm>
              <a:off x="803158" y="2760735"/>
              <a:ext cx="0" cy="2902509"/>
            </a:xfrm>
            <a:prstGeom prst="line">
              <a:avLst/>
            </a:prstGeom>
            <a:ln w="19050">
              <a:solidFill>
                <a:srgbClr val="0070C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4" name="Noordhoff"/>
          <p:cNvSpPr txBox="1"/>
          <p:nvPr/>
        </p:nvSpPr>
        <p:spPr>
          <a:xfrm>
            <a:off x="7157606" y="644737"/>
            <a:ext cx="1951625" cy="276999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  <p:sp>
        <p:nvSpPr>
          <p:cNvPr id="2" name="Bedek: Noordhoff"/>
          <p:cNvSpPr/>
          <p:nvPr/>
        </p:nvSpPr>
        <p:spPr>
          <a:xfrm>
            <a:off x="7197315" y="719405"/>
            <a:ext cx="1800200" cy="20233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75" name="Tekstvak 739"/>
          <p:cNvSpPr txBox="1">
            <a:spLocks noChangeArrowheads="1"/>
          </p:cNvSpPr>
          <p:nvPr/>
        </p:nvSpPr>
        <p:spPr bwMode="auto">
          <a:xfrm>
            <a:off x="378768" y="95250"/>
            <a:ext cx="7573788" cy="5847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itchFamily="34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itchFamily="34" charset="0"/>
              </a:defRPr>
            </a:lvl9pPr>
          </a:lstStyle>
          <a:p>
            <a:pPr eaLnBrk="1" hangingPunct="1"/>
            <a:r>
              <a:rPr lang="nl-NL" sz="3200" b="1" dirty="0" smtClean="0">
                <a:latin typeface="Eurostile"/>
              </a:rPr>
              <a:t>Regelmaat in tabel</a:t>
            </a:r>
            <a:endParaRPr lang="nl-NL" sz="3200" b="1" dirty="0">
              <a:latin typeface="Eurostile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7449642" y="156804"/>
            <a:ext cx="1295547" cy="461665"/>
          </a:xfrm>
          <a:prstGeom prst="rect">
            <a:avLst/>
          </a:prstGeom>
          <a:ln>
            <a:solidFill>
              <a:srgbClr val="D60093"/>
            </a:solidFill>
          </a:ln>
        </p:spPr>
        <p:txBody>
          <a:bodyPr wrap="none">
            <a:spAutoFit/>
          </a:bodyPr>
          <a:lstStyle/>
          <a:p>
            <a:r>
              <a:rPr lang="nl-NL" sz="2400" b="1" dirty="0">
                <a:solidFill>
                  <a:srgbClr val="D60093"/>
                </a:solidFill>
                <a:latin typeface="Eurostile"/>
              </a:rPr>
              <a:t>Theorie</a:t>
            </a:r>
            <a:endParaRPr lang="nl-NL" sz="2400" dirty="0"/>
          </a:p>
        </p:txBody>
      </p:sp>
      <p:sp>
        <p:nvSpPr>
          <p:cNvPr id="35" name="TextBox 34"/>
          <p:cNvSpPr txBox="1"/>
          <p:nvPr/>
        </p:nvSpPr>
        <p:spPr>
          <a:xfrm>
            <a:off x="378768" y="680025"/>
            <a:ext cx="1573508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err="1" smtClean="0">
                <a:solidFill>
                  <a:srgbClr val="D60093"/>
                </a:solidFill>
              </a:rPr>
              <a:t>Voorbeeld</a:t>
            </a:r>
            <a:endParaRPr lang="nl-NL" sz="2400" dirty="0">
              <a:solidFill>
                <a:srgbClr val="D60093"/>
              </a:solidFill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378768" y="1066800"/>
            <a:ext cx="1263487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 err="1" smtClean="0"/>
              <a:t>Opgave</a:t>
            </a:r>
            <a:endParaRPr lang="en-US" sz="2400" i="1" dirty="0" smtClean="0"/>
          </a:p>
        </p:txBody>
      </p:sp>
      <p:sp>
        <p:nvSpPr>
          <p:cNvPr id="37" name="TextBox 36"/>
          <p:cNvSpPr txBox="1"/>
          <p:nvPr/>
        </p:nvSpPr>
        <p:spPr>
          <a:xfrm>
            <a:off x="404187" y="1528465"/>
            <a:ext cx="3441776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/>
              <a:t>b</a:t>
            </a:r>
            <a:r>
              <a:rPr lang="en-US" sz="2400" dirty="0" smtClean="0"/>
              <a:t> </a:t>
            </a:r>
            <a:r>
              <a:rPr lang="en-US" sz="2400" dirty="0" err="1" smtClean="0"/>
              <a:t>Vul</a:t>
            </a:r>
            <a:r>
              <a:rPr lang="en-US" sz="2400" dirty="0" smtClean="0"/>
              <a:t> de </a:t>
            </a:r>
            <a:r>
              <a:rPr lang="en-US" sz="2400" dirty="0" err="1" smtClean="0"/>
              <a:t>tabel</a:t>
            </a:r>
            <a:r>
              <a:rPr lang="en-US" sz="2400" dirty="0" smtClean="0"/>
              <a:t> </a:t>
            </a:r>
            <a:r>
              <a:rPr lang="en-US" sz="2400" dirty="0" err="1" smtClean="0"/>
              <a:t>verder</a:t>
            </a:r>
            <a:r>
              <a:rPr lang="en-US" sz="2400" dirty="0" smtClean="0"/>
              <a:t> in.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404187" y="2173002"/>
            <a:ext cx="162416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i="1" dirty="0" err="1" smtClean="0"/>
              <a:t>Uitwerking</a:t>
            </a:r>
            <a:endParaRPr lang="en-US" sz="2400" i="1" dirty="0" smtClean="0"/>
          </a:p>
        </p:txBody>
      </p:sp>
      <p:grpSp>
        <p:nvGrpSpPr>
          <p:cNvPr id="43" name="Group 42"/>
          <p:cNvGrpSpPr/>
          <p:nvPr/>
        </p:nvGrpSpPr>
        <p:grpSpPr>
          <a:xfrm>
            <a:off x="963927" y="2924010"/>
            <a:ext cx="8033588" cy="1560031"/>
            <a:chOff x="963927" y="2924010"/>
            <a:chExt cx="8033588" cy="1560031"/>
          </a:xfrm>
        </p:grpSpPr>
        <p:cxnSp>
          <p:nvCxnSpPr>
            <p:cNvPr id="6" name="Rechte verbindingslijn 3"/>
            <p:cNvCxnSpPr/>
            <p:nvPr/>
          </p:nvCxnSpPr>
          <p:spPr>
            <a:xfrm>
              <a:off x="989346" y="3941337"/>
              <a:ext cx="8008169" cy="0"/>
            </a:xfrm>
            <a:prstGeom prst="line">
              <a:avLst/>
            </a:prstGeom>
            <a:ln w="19050">
              <a:solidFill>
                <a:srgbClr val="FF660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" name="Rechte verbindingslijn 4"/>
            <p:cNvCxnSpPr/>
            <p:nvPr/>
          </p:nvCxnSpPr>
          <p:spPr>
            <a:xfrm>
              <a:off x="3727516" y="3446312"/>
              <a:ext cx="0" cy="1008112"/>
            </a:xfrm>
            <a:prstGeom prst="line">
              <a:avLst/>
            </a:prstGeom>
            <a:ln w="38100">
              <a:solidFill>
                <a:srgbClr val="FF660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" name="Rechte verbindingslijn 5"/>
            <p:cNvCxnSpPr/>
            <p:nvPr/>
          </p:nvCxnSpPr>
          <p:spPr>
            <a:xfrm>
              <a:off x="4495256" y="3437281"/>
              <a:ext cx="0" cy="1008112"/>
            </a:xfrm>
            <a:prstGeom prst="line">
              <a:avLst/>
            </a:prstGeom>
            <a:ln w="19050">
              <a:solidFill>
                <a:srgbClr val="FF660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Rechte verbindingslijn 6"/>
            <p:cNvCxnSpPr/>
            <p:nvPr/>
          </p:nvCxnSpPr>
          <p:spPr>
            <a:xfrm>
              <a:off x="5297654" y="3466637"/>
              <a:ext cx="0" cy="1008112"/>
            </a:xfrm>
            <a:prstGeom prst="line">
              <a:avLst/>
            </a:prstGeom>
            <a:ln w="19050">
              <a:solidFill>
                <a:srgbClr val="FF660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0"/>
            <p:cNvSpPr txBox="1"/>
            <p:nvPr/>
          </p:nvSpPr>
          <p:spPr>
            <a:xfrm>
              <a:off x="3975244" y="3497729"/>
              <a:ext cx="3561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nl-NL" sz="2400" dirty="0" smtClean="0"/>
                <a:t>0</a:t>
              </a:r>
              <a:endParaRPr lang="nl-NL" sz="2400" dirty="0"/>
            </a:p>
          </p:txBody>
        </p:sp>
        <p:sp>
          <p:nvSpPr>
            <p:cNvPr id="11" name="1.65"/>
            <p:cNvSpPr txBox="1"/>
            <p:nvPr/>
          </p:nvSpPr>
          <p:spPr>
            <a:xfrm>
              <a:off x="3678377" y="4002919"/>
              <a:ext cx="955711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/>
                <a:t>1800 </a:t>
              </a:r>
              <a:endParaRPr lang="nl-NL" sz="2400" dirty="0"/>
            </a:p>
          </p:txBody>
        </p:sp>
        <p:sp>
          <p:nvSpPr>
            <p:cNvPr id="12" name="1"/>
            <p:cNvSpPr txBox="1"/>
            <p:nvPr/>
          </p:nvSpPr>
          <p:spPr>
            <a:xfrm>
              <a:off x="4744978" y="3488703"/>
              <a:ext cx="356188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nl-NL" sz="2400" dirty="0" smtClean="0"/>
                <a:t>1</a:t>
              </a:r>
              <a:endParaRPr lang="nl-NL" sz="2400" dirty="0"/>
            </a:p>
          </p:txBody>
        </p:sp>
        <p:sp>
          <p:nvSpPr>
            <p:cNvPr id="13" name="2"/>
            <p:cNvSpPr txBox="1"/>
            <p:nvPr/>
          </p:nvSpPr>
          <p:spPr>
            <a:xfrm>
              <a:off x="5500953" y="3509028"/>
              <a:ext cx="3561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/>
                <a:t>2</a:t>
              </a:r>
              <a:endParaRPr lang="nl-NL" sz="2400" dirty="0"/>
            </a:p>
          </p:txBody>
        </p:sp>
        <p:cxnSp>
          <p:nvCxnSpPr>
            <p:cNvPr id="14" name="Rechte verbindingslijn 6"/>
            <p:cNvCxnSpPr/>
            <p:nvPr/>
          </p:nvCxnSpPr>
          <p:spPr>
            <a:xfrm>
              <a:off x="6104113" y="3455338"/>
              <a:ext cx="0" cy="1008112"/>
            </a:xfrm>
            <a:prstGeom prst="line">
              <a:avLst/>
            </a:prstGeom>
            <a:ln w="19050">
              <a:solidFill>
                <a:srgbClr val="FF660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Rechte verbindingslijn 6"/>
            <p:cNvCxnSpPr/>
            <p:nvPr/>
          </p:nvCxnSpPr>
          <p:spPr>
            <a:xfrm>
              <a:off x="6891511" y="3446312"/>
              <a:ext cx="0" cy="1008112"/>
            </a:xfrm>
            <a:prstGeom prst="line">
              <a:avLst/>
            </a:prstGeom>
            <a:ln w="19050">
              <a:solidFill>
                <a:srgbClr val="FF660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Rechte verbindingslijn 6"/>
            <p:cNvCxnSpPr/>
            <p:nvPr/>
          </p:nvCxnSpPr>
          <p:spPr>
            <a:xfrm>
              <a:off x="7678908" y="3437281"/>
              <a:ext cx="0" cy="1008112"/>
            </a:xfrm>
            <a:prstGeom prst="line">
              <a:avLst/>
            </a:prstGeom>
            <a:ln w="19050">
              <a:solidFill>
                <a:srgbClr val="FF660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Rechte verbindingslijn 6"/>
            <p:cNvCxnSpPr/>
            <p:nvPr/>
          </p:nvCxnSpPr>
          <p:spPr>
            <a:xfrm>
              <a:off x="8466304" y="3437281"/>
              <a:ext cx="0" cy="1008112"/>
            </a:xfrm>
            <a:prstGeom prst="line">
              <a:avLst/>
            </a:prstGeom>
            <a:ln w="19050">
              <a:solidFill>
                <a:srgbClr val="FF6600"/>
              </a:solidFill>
              <a:tailEnd type="non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8" name="Prijs in euros"/>
            <p:cNvSpPr txBox="1"/>
            <p:nvPr/>
          </p:nvSpPr>
          <p:spPr>
            <a:xfrm>
              <a:off x="1049951" y="3998020"/>
              <a:ext cx="2478564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r>
                <a:rPr lang="en-US" sz="2400" dirty="0" err="1" smtClean="0"/>
                <a:t>hoogte</a:t>
              </a:r>
              <a:r>
                <a:rPr lang="en-US" sz="2400" dirty="0" smtClean="0"/>
                <a:t> in meters</a:t>
              </a:r>
              <a:endParaRPr lang="nl-NL" sz="2400" dirty="0"/>
            </a:p>
          </p:txBody>
        </p:sp>
        <p:sp>
          <p:nvSpPr>
            <p:cNvPr id="19" name="Aantal fotos"/>
            <p:cNvSpPr txBox="1"/>
            <p:nvPr/>
          </p:nvSpPr>
          <p:spPr>
            <a:xfrm>
              <a:off x="1065107" y="3464347"/>
              <a:ext cx="208582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r>
                <a:rPr lang="nl-NL" sz="2400" dirty="0" smtClean="0"/>
                <a:t>tijd in minuten</a:t>
              </a:r>
              <a:endParaRPr lang="nl-NL" sz="2400" dirty="0"/>
            </a:p>
          </p:txBody>
        </p:sp>
        <p:sp>
          <p:nvSpPr>
            <p:cNvPr id="20" name="1.80"/>
            <p:cNvSpPr txBox="1"/>
            <p:nvPr/>
          </p:nvSpPr>
          <p:spPr>
            <a:xfrm>
              <a:off x="4445216" y="4001785"/>
              <a:ext cx="955711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/>
                <a:t>1500 </a:t>
              </a:r>
              <a:endParaRPr lang="nl-NL" sz="2400" dirty="0"/>
            </a:p>
          </p:txBody>
        </p:sp>
        <p:sp>
          <p:nvSpPr>
            <p:cNvPr id="21" name="1.95"/>
            <p:cNvSpPr txBox="1"/>
            <p:nvPr/>
          </p:nvSpPr>
          <p:spPr>
            <a:xfrm>
              <a:off x="5251792" y="4022376"/>
              <a:ext cx="955711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/>
                <a:t>1200 </a:t>
              </a:r>
              <a:endParaRPr lang="nl-NL" sz="2400" dirty="0"/>
            </a:p>
          </p:txBody>
        </p:sp>
        <p:sp>
          <p:nvSpPr>
            <p:cNvPr id="23" name="2"/>
            <p:cNvSpPr txBox="1"/>
            <p:nvPr/>
          </p:nvSpPr>
          <p:spPr>
            <a:xfrm>
              <a:off x="6306535" y="3497728"/>
              <a:ext cx="3561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/>
                <a:t>3</a:t>
              </a:r>
              <a:endParaRPr lang="nl-NL" sz="2400" dirty="0"/>
            </a:p>
          </p:txBody>
        </p:sp>
        <p:sp>
          <p:nvSpPr>
            <p:cNvPr id="31" name="1"/>
            <p:cNvSpPr txBox="1"/>
            <p:nvPr/>
          </p:nvSpPr>
          <p:spPr>
            <a:xfrm>
              <a:off x="7099966" y="3459490"/>
              <a:ext cx="356188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nl-NL" sz="2400" dirty="0" smtClean="0"/>
                <a:t>4</a:t>
              </a:r>
              <a:endParaRPr lang="nl-NL" sz="2400" dirty="0"/>
            </a:p>
          </p:txBody>
        </p:sp>
        <p:sp>
          <p:nvSpPr>
            <p:cNvPr id="32" name="2"/>
            <p:cNvSpPr txBox="1"/>
            <p:nvPr/>
          </p:nvSpPr>
          <p:spPr>
            <a:xfrm>
              <a:off x="7892129" y="3479815"/>
              <a:ext cx="3561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/>
                <a:t>5</a:t>
              </a:r>
              <a:endParaRPr lang="nl-NL" sz="2400" dirty="0"/>
            </a:p>
          </p:txBody>
        </p:sp>
        <p:sp>
          <p:nvSpPr>
            <p:cNvPr id="33" name="2"/>
            <p:cNvSpPr txBox="1"/>
            <p:nvPr/>
          </p:nvSpPr>
          <p:spPr>
            <a:xfrm>
              <a:off x="8589261" y="3468515"/>
              <a:ext cx="356187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>
              <a:defPPr>
                <a:defRPr lang="nl-NL"/>
              </a:defPPr>
              <a:lvl1pPr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1pPr>
              <a:lvl2pPr marL="4572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2pPr>
              <a:lvl3pPr marL="9144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3pPr>
              <a:lvl4pPr marL="13716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4pPr>
              <a:lvl5pPr marL="1828800" algn="l" rtl="0" fontAlgn="base">
                <a:spcBef>
                  <a:spcPct val="0"/>
                </a:spcBef>
                <a:spcAft>
                  <a:spcPct val="0"/>
                </a:spcAft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5pPr>
              <a:lvl6pPr marL="22860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6pPr>
              <a:lvl7pPr marL="27432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7pPr>
              <a:lvl8pPr marL="32004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8pPr>
              <a:lvl9pPr marL="3657600" algn="l" defTabSz="914400" rtl="0" eaLnBrk="1" latinLnBrk="0" hangingPunct="1">
                <a:defRPr kern="1200">
                  <a:solidFill>
                    <a:schemeClr val="tx1"/>
                  </a:solidFill>
                  <a:latin typeface="Arial" pitchFamily="34" charset="0"/>
                  <a:ea typeface="+mn-ea"/>
                  <a:cs typeface="Arial" pitchFamily="34" charset="0"/>
                </a:defRPr>
              </a:lvl9pPr>
            </a:lstStyle>
            <a:p>
              <a:pPr algn="ctr"/>
              <a:r>
                <a:rPr lang="en-US" sz="2400" dirty="0" smtClean="0"/>
                <a:t>6</a:t>
              </a:r>
              <a:endParaRPr lang="nl-NL" sz="2400" dirty="0"/>
            </a:p>
          </p:txBody>
        </p:sp>
        <p:sp>
          <p:nvSpPr>
            <p:cNvPr id="34" name="TextBox 33"/>
            <p:cNvSpPr txBox="1"/>
            <p:nvPr/>
          </p:nvSpPr>
          <p:spPr>
            <a:xfrm>
              <a:off x="6148197" y="4022376"/>
              <a:ext cx="699230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400" dirty="0" smtClean="0"/>
                <a:t>900</a:t>
              </a:r>
            </a:p>
          </p:txBody>
        </p:sp>
        <p:sp>
          <p:nvSpPr>
            <p:cNvPr id="41" name="TextBox 40"/>
            <p:cNvSpPr txBox="1"/>
            <p:nvPr/>
          </p:nvSpPr>
          <p:spPr>
            <a:xfrm>
              <a:off x="963927" y="2924010"/>
              <a:ext cx="3498073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400" b="1" dirty="0" smtClean="0"/>
                <a:t>b</a:t>
              </a:r>
              <a:r>
                <a:rPr lang="en-US" sz="2400" dirty="0" smtClean="0"/>
                <a:t> HOOGTE VLIEGTUIG</a:t>
              </a:r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6935594" y="4022376"/>
              <a:ext cx="699230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400" dirty="0" smtClean="0"/>
                <a:t>600</a:t>
              </a:r>
            </a:p>
          </p:txBody>
        </p:sp>
        <p:sp>
          <p:nvSpPr>
            <p:cNvPr id="24" name="TextBox 23"/>
            <p:cNvSpPr txBox="1"/>
            <p:nvPr/>
          </p:nvSpPr>
          <p:spPr>
            <a:xfrm>
              <a:off x="7722991" y="4022376"/>
              <a:ext cx="699230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400" dirty="0" smtClean="0"/>
                <a:t>300</a:t>
              </a:r>
            </a:p>
          </p:txBody>
        </p:sp>
        <p:sp>
          <p:nvSpPr>
            <p:cNvPr id="36" name="TextBox 35"/>
            <p:cNvSpPr txBox="1"/>
            <p:nvPr/>
          </p:nvSpPr>
          <p:spPr>
            <a:xfrm>
              <a:off x="8589261" y="4022376"/>
              <a:ext cx="356188" cy="4616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2400" dirty="0" smtClean="0"/>
                <a:t>0</a:t>
              </a:r>
            </a:p>
          </p:txBody>
        </p:sp>
      </p:grpSp>
      <p:sp>
        <p:nvSpPr>
          <p:cNvPr id="82" name="Oval 81"/>
          <p:cNvSpPr>
            <a:spLocks noChangeAspect="1"/>
          </p:cNvSpPr>
          <p:nvPr/>
        </p:nvSpPr>
        <p:spPr>
          <a:xfrm>
            <a:off x="629627" y="3156910"/>
            <a:ext cx="192145" cy="192145"/>
          </a:xfrm>
          <a:prstGeom prst="ellipse">
            <a:avLst/>
          </a:prstGeom>
          <a:gradFill flip="none" rotWithShape="1">
            <a:gsLst>
              <a:gs pos="95000">
                <a:schemeClr val="bg2">
                  <a:lumMod val="90000"/>
                </a:schemeClr>
              </a:gs>
              <a:gs pos="8000">
                <a:schemeClr val="bg2">
                  <a:lumMod val="36000"/>
                </a:schemeClr>
              </a:gs>
              <a:gs pos="0">
                <a:schemeClr val="bg1"/>
              </a:gs>
            </a:gsLst>
            <a:lin ang="2700000" scaled="1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3" name="Oval 82"/>
          <p:cNvSpPr>
            <a:spLocks noChangeAspect="1"/>
          </p:cNvSpPr>
          <p:nvPr/>
        </p:nvSpPr>
        <p:spPr>
          <a:xfrm>
            <a:off x="629627" y="3814642"/>
            <a:ext cx="192145" cy="192145"/>
          </a:xfrm>
          <a:prstGeom prst="ellipse">
            <a:avLst/>
          </a:prstGeom>
          <a:gradFill flip="none" rotWithShape="1">
            <a:gsLst>
              <a:gs pos="95000">
                <a:schemeClr val="bg2">
                  <a:lumMod val="90000"/>
                </a:schemeClr>
              </a:gs>
              <a:gs pos="8000">
                <a:schemeClr val="bg2">
                  <a:lumMod val="36000"/>
                </a:schemeClr>
              </a:gs>
              <a:gs pos="0">
                <a:schemeClr val="bg1"/>
              </a:gs>
            </a:gsLst>
            <a:lin ang="2700000" scaled="1"/>
            <a:tileRect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87" name="c Noordhoff"/>
          <p:cNvSpPr txBox="1"/>
          <p:nvPr/>
        </p:nvSpPr>
        <p:spPr>
          <a:xfrm>
            <a:off x="3581081" y="6581000"/>
            <a:ext cx="1951625" cy="2769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200" dirty="0" smtClean="0"/>
              <a:t>© </a:t>
            </a:r>
            <a:r>
              <a:rPr lang="en-US" sz="1200" dirty="0" err="1" smtClean="0"/>
              <a:t>Noordhoff</a:t>
            </a:r>
            <a:r>
              <a:rPr lang="en-US" sz="1200" dirty="0" smtClean="0"/>
              <a:t> </a:t>
            </a:r>
            <a:r>
              <a:rPr lang="en-US" sz="1200" dirty="0" err="1" smtClean="0"/>
              <a:t>Uitgevers</a:t>
            </a:r>
            <a:r>
              <a:rPr lang="en-US" sz="1200" dirty="0" smtClean="0"/>
              <a:t> </a:t>
            </a:r>
            <a:r>
              <a:rPr lang="en-US" sz="1200" dirty="0" err="1" smtClean="0"/>
              <a:t>bv</a:t>
            </a:r>
            <a:endParaRPr lang="nl-NL" sz="1200" dirty="0"/>
          </a:p>
        </p:txBody>
      </p:sp>
      <p:sp>
        <p:nvSpPr>
          <p:cNvPr id="88" name="Einde presentatie icoon"/>
          <p:cNvSpPr/>
          <p:nvPr/>
        </p:nvSpPr>
        <p:spPr>
          <a:xfrm>
            <a:off x="8696948" y="6453336"/>
            <a:ext cx="288000" cy="288032"/>
          </a:xfrm>
          <a:prstGeom prst="rect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9752357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" grpId="0"/>
      <p:bldP spid="82" grpId="0" animBg="1"/>
      <p:bldP spid="83" grpId="0" animBg="1"/>
      <p:bldP spid="87" grpId="0"/>
      <p:bldP spid="88" grpId="0" animBg="1"/>
    </p:bldLst>
  </p:timing>
</p:sld>
</file>

<file path=ppt/theme/theme1.xml><?xml version="1.0" encoding="utf-8"?>
<a:theme xmlns:a="http://schemas.openxmlformats.org/drawingml/2006/main" name="PP_V_MacroEnabled">
  <a:themeElements>
    <a:clrScheme name="Standaardontwerp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Standaardontwerp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noFill/>
        <a:ln>
          <a:solidFill>
            <a:srgbClr val="00B050"/>
          </a:solidFill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 w="25400">
          <a:solidFill>
            <a:schemeClr val="tx1"/>
          </a:solidFill>
          <a:tailEnd type="none"/>
        </a:ln>
      </a:spPr>
      <a:bodyPr/>
      <a:lstStyle/>
      <a:style>
        <a:lnRef idx="1">
          <a:schemeClr val="accent1"/>
        </a:lnRef>
        <a:fillRef idx="0">
          <a:schemeClr val="accent1"/>
        </a:fillRef>
        <a:effectRef idx="0">
          <a:schemeClr val="accent1"/>
        </a:effectRef>
        <a:fontRef idx="minor">
          <a:schemeClr val="tx1"/>
        </a:fontRef>
      </a:style>
    </a:lnDef>
    <a:txDef>
      <a:spPr>
        <a:noFill/>
      </a:spPr>
      <a:bodyPr wrap="none" rtlCol="0">
        <a:spAutoFit/>
      </a:bodyPr>
      <a:lstStyle>
        <a:defPPr>
          <a:defRPr sz="2400" dirty="0" smtClean="0"/>
        </a:defPPr>
      </a:lstStyle>
    </a:txDef>
  </a:objectDefaults>
  <a:extraClrSchemeLst>
    <a:extraClrScheme>
      <a:clrScheme name="Standaardontwerp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ardontwerp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ardontwerp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149</TotalTime>
  <Words>360</Words>
  <Application>Microsoft Office PowerPoint</Application>
  <PresentationFormat>Diavoorstelling (4:3)</PresentationFormat>
  <Paragraphs>155</Paragraphs>
  <Slides>6</Slides>
  <Notes>6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7" baseType="lpstr">
      <vt:lpstr>PP_V_MacroEnabled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Tom</dc:creator>
  <cp:lastModifiedBy>Rentenaar, H.R.</cp:lastModifiedBy>
  <cp:revision>8</cp:revision>
  <dcterms:created xsi:type="dcterms:W3CDTF">2015-02-01T11:47:40Z</dcterms:created>
  <dcterms:modified xsi:type="dcterms:W3CDTF">2017-02-05T13:06:40Z</dcterms:modified>
</cp:coreProperties>
</file>

<file path=docProps/thumbnail.jpeg>
</file>