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  <p:sldId id="259" r:id="rId4"/>
    <p:sldId id="260" r:id="rId5"/>
    <p:sldId id="261" r:id="rId6"/>
  </p:sldIdLst>
  <p:sldSz cx="9144000" cy="6858000" type="screen4x3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3" d="100"/>
          <a:sy n="83" d="100"/>
        </p:scale>
        <p:origin x="1450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 smtClean="0"/>
              <a:t>Klik om het opmaakprofiel van de modelondertitel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BA5FCB1-6A6E-4E28-A15C-549CA2AD61E7}" type="datetimeFigureOut">
              <a:rPr lang="nl-NL" smtClean="0"/>
              <a:pPr/>
              <a:t>11-1-2017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C8928C4-5749-4585-970D-8F258B3D8D7A}" type="slidenum">
              <a:rPr lang="nl-NL" smtClean="0"/>
              <a:pPr/>
              <a:t>‹nr.›</a:t>
            </a:fld>
            <a:endParaRPr lang="nl-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el 3"/>
          <p:cNvSpPr txBox="1">
            <a:spLocks/>
          </p:cNvSpPr>
          <p:nvPr/>
        </p:nvSpPr>
        <p:spPr>
          <a:xfrm>
            <a:off x="539552" y="476673"/>
            <a:ext cx="7916416" cy="792088"/>
          </a:xfrm>
          <a:prstGeom prst="rect">
            <a:avLst/>
          </a:prstGeom>
        </p:spPr>
        <p:txBody>
          <a:bodyPr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ct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nl-NL" sz="3600" b="1" i="1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Faire </a:t>
            </a:r>
            <a:r>
              <a:rPr kumimoji="0" lang="nl-NL" sz="3600" b="1" i="0" u="none" strike="noStrike" kern="1200" cap="none" spc="0" normalizeH="0" baseline="0" noProof="0" dirty="0" smtClean="0">
                <a:ln>
                  <a:noFill/>
                </a:ln>
                <a:solidFill>
                  <a:schemeClr val="accent4">
                    <a:lumMod val="75000"/>
                  </a:schemeClr>
                </a:solidFill>
                <a:effectLst/>
                <a:uLnTx/>
                <a:uFillTx/>
                <a:latin typeface="+mj-lt"/>
                <a:ea typeface="+mj-ea"/>
                <a:cs typeface="+mj-cs"/>
              </a:rPr>
              <a:t>(= doen/maken)</a:t>
            </a:r>
            <a:endParaRPr kumimoji="0" lang="nl-NL" sz="3600" b="1" i="0" u="none" strike="noStrike" kern="1200" cap="none" spc="0" normalizeH="0" baseline="0" noProof="0" dirty="0">
              <a:ln>
                <a:noFill/>
              </a:ln>
              <a:solidFill>
                <a:schemeClr val="accent4">
                  <a:lumMod val="75000"/>
                </a:schemeClr>
              </a:solidFill>
              <a:effectLst/>
              <a:uLnTx/>
              <a:uFillTx/>
              <a:latin typeface="+mj-lt"/>
              <a:ea typeface="+mj-ea"/>
              <a:cs typeface="+mj-cs"/>
            </a:endParaRPr>
          </a:p>
        </p:txBody>
      </p:sp>
      <p:sp>
        <p:nvSpPr>
          <p:cNvPr id="5" name="Ondertitel 4"/>
          <p:cNvSpPr txBox="1">
            <a:spLocks/>
          </p:cNvSpPr>
          <p:nvPr/>
        </p:nvSpPr>
        <p:spPr>
          <a:xfrm>
            <a:off x="683568" y="1484784"/>
            <a:ext cx="7776864" cy="4752528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nl-NL" sz="3200" u="sng" dirty="0" smtClean="0"/>
              <a:t>vervoeging			vertaling		</a:t>
            </a: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smtClean="0">
                <a:solidFill>
                  <a:schemeClr val="tx1"/>
                </a:solidFill>
              </a:rPr>
              <a:t>je </a:t>
            </a:r>
            <a:r>
              <a:rPr lang="nl-NL" sz="3200" b="1" dirty="0" err="1">
                <a:solidFill>
                  <a:srgbClr val="FF0000"/>
                </a:solidFill>
              </a:rPr>
              <a:t>f</a:t>
            </a:r>
            <a:r>
              <a:rPr lang="nl-NL" sz="3200" b="1" dirty="0" err="1" smtClean="0">
                <a:solidFill>
                  <a:srgbClr val="FF0000"/>
                </a:solidFill>
              </a:rPr>
              <a:t>ais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ik doe/maak</a:t>
            </a:r>
            <a:endParaRPr lang="nl-NL" sz="3200" b="1" dirty="0" smtClean="0">
              <a:solidFill>
                <a:srgbClr val="009900"/>
              </a:solidFill>
            </a:endParaRPr>
          </a:p>
          <a:p>
            <a:pPr>
              <a:buNone/>
            </a:pPr>
            <a:r>
              <a:rPr lang="nl-NL" sz="3200" dirty="0" err="1" smtClean="0">
                <a:solidFill>
                  <a:schemeClr val="tx1"/>
                </a:solidFill>
              </a:rPr>
              <a:t>tu</a:t>
            </a:r>
            <a:r>
              <a:rPr lang="nl-NL" sz="3200" dirty="0" smtClean="0">
                <a:solidFill>
                  <a:schemeClr val="tx1"/>
                </a:solidFill>
              </a:rPr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fais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jij doet/maakt</a:t>
            </a:r>
          </a:p>
          <a:p>
            <a:pPr>
              <a:buNone/>
            </a:pPr>
            <a:r>
              <a:rPr lang="nl-NL" sz="3200" dirty="0" err="1" smtClean="0"/>
              <a:t>il</a:t>
            </a:r>
            <a:r>
              <a:rPr lang="nl-NL" sz="3200" dirty="0" smtClean="0"/>
              <a:t>/</a:t>
            </a:r>
            <a:r>
              <a:rPr lang="nl-NL" sz="3200" dirty="0" err="1" smtClean="0"/>
              <a:t>elle</a:t>
            </a:r>
            <a:r>
              <a:rPr lang="nl-NL" sz="3200" dirty="0" smtClean="0"/>
              <a:t>/</a:t>
            </a:r>
            <a:r>
              <a:rPr lang="nl-NL" sz="3200" dirty="0" err="1" smtClean="0"/>
              <a:t>on</a:t>
            </a:r>
            <a:r>
              <a:rPr lang="nl-NL" sz="3200" dirty="0" smtClean="0"/>
              <a:t> </a:t>
            </a:r>
            <a:r>
              <a:rPr lang="nl-NL" sz="3200" b="1" dirty="0" smtClean="0">
                <a:solidFill>
                  <a:srgbClr val="FF0000"/>
                </a:solidFill>
              </a:rPr>
              <a:t>fait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hij/zij/men doet/maakt</a:t>
            </a:r>
          </a:p>
          <a:p>
            <a:pPr>
              <a:buNone/>
            </a:pPr>
            <a:endParaRPr lang="nl-NL" sz="3200" dirty="0" smtClean="0"/>
          </a:p>
          <a:p>
            <a:pPr>
              <a:buNone/>
            </a:pPr>
            <a:r>
              <a:rPr lang="nl-NL" sz="3200" dirty="0" err="1" smtClean="0"/>
              <a:t>nous</a:t>
            </a:r>
            <a:r>
              <a:rPr lang="nl-NL" sz="3200" dirty="0" smtClean="0"/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faisons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wij doen/maken</a:t>
            </a:r>
          </a:p>
          <a:p>
            <a:pPr>
              <a:buNone/>
            </a:pPr>
            <a:r>
              <a:rPr lang="nl-NL" sz="3200" dirty="0" err="1" smtClean="0"/>
              <a:t>vous</a:t>
            </a:r>
            <a:r>
              <a:rPr lang="nl-NL" sz="3200" dirty="0" smtClean="0"/>
              <a:t> </a:t>
            </a:r>
            <a:r>
              <a:rPr lang="nl-NL" sz="3200" b="1" dirty="0" err="1" smtClean="0">
                <a:solidFill>
                  <a:srgbClr val="FF0000"/>
                </a:solidFill>
              </a:rPr>
              <a:t>faites</a:t>
            </a:r>
            <a:r>
              <a:rPr lang="nl-NL" sz="3200" b="1" dirty="0" smtClean="0">
                <a:solidFill>
                  <a:srgbClr val="009900"/>
                </a:solidFill>
              </a:rPr>
              <a:t>			</a:t>
            </a:r>
            <a:r>
              <a:rPr lang="nl-NL" sz="3200" dirty="0" smtClean="0"/>
              <a:t>jullie doen/maken</a:t>
            </a:r>
            <a:br>
              <a:rPr lang="nl-NL" sz="3200" dirty="0" smtClean="0"/>
            </a:br>
            <a:r>
              <a:rPr lang="nl-NL" sz="3200" dirty="0" smtClean="0"/>
              <a:t>  				u doet/maakt</a:t>
            </a:r>
          </a:p>
          <a:p>
            <a:pPr>
              <a:buNone/>
            </a:pPr>
            <a:r>
              <a:rPr lang="nl-NL" sz="3200" dirty="0" err="1" smtClean="0"/>
              <a:t>ils</a:t>
            </a:r>
            <a:r>
              <a:rPr lang="nl-NL" sz="3200" dirty="0" smtClean="0"/>
              <a:t>/</a:t>
            </a:r>
            <a:r>
              <a:rPr lang="nl-NL" sz="3200" dirty="0" err="1" smtClean="0"/>
              <a:t>elles</a:t>
            </a:r>
            <a:r>
              <a:rPr lang="nl-NL" sz="3200" dirty="0" smtClean="0"/>
              <a:t> </a:t>
            </a:r>
            <a:r>
              <a:rPr lang="nl-NL" sz="3200" b="1" dirty="0" smtClean="0">
                <a:solidFill>
                  <a:srgbClr val="FF0000"/>
                </a:solidFill>
              </a:rPr>
              <a:t>font</a:t>
            </a:r>
            <a:r>
              <a:rPr lang="nl-NL" sz="3200" b="1" dirty="0" smtClean="0">
                <a:solidFill>
                  <a:srgbClr val="009900"/>
                </a:solidFill>
              </a:rPr>
              <a:t>		</a:t>
            </a:r>
            <a:r>
              <a:rPr lang="nl-NL" sz="3200" dirty="0" smtClean="0"/>
              <a:t>zij doen/maken</a:t>
            </a:r>
          </a:p>
          <a:p>
            <a:pPr>
              <a:buNone/>
            </a:pPr>
            <a:endParaRPr lang="nl-NL" sz="3200" dirty="0"/>
          </a:p>
          <a:p>
            <a:pPr>
              <a:buNone/>
            </a:pP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tabLst/>
              <a:defRPr/>
            </a:pPr>
            <a:endParaRPr kumimoji="0" lang="nl-NL" sz="3200" b="0" i="0" u="sng" strike="noStrike" kern="1200" cap="none" spc="0" normalizeH="0" baseline="0" noProof="0" dirty="0" smtClean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Char char="•"/>
              <a:tabLst/>
              <a:defRPr/>
            </a:pPr>
            <a:endParaRPr kumimoji="0" lang="nl-NL" sz="3200" b="0" i="0" u="sng" strike="noStrike" kern="1200" cap="none" spc="0" normalizeH="0" baseline="0" noProof="0" dirty="0">
              <a:ln>
                <a:noFill/>
              </a:ln>
              <a:solidFill>
                <a:schemeClr val="tx1"/>
              </a:solidFill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u="sng" dirty="0"/>
              <a:t>I</a:t>
            </a: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n </a:t>
            </a:r>
            <a:r>
              <a:rPr kumimoji="0" lang="nl-NL" sz="3200" b="0" i="0" u="sng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combinatie met sport</a:t>
            </a:r>
            <a:endParaRPr lang="nl-NL" sz="3200" dirty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vorm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van 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faire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+ </a:t>
            </a:r>
            <a:r>
              <a:rPr kumimoji="0" lang="nl-NL" sz="3200" b="1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du/de la/de l’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+ sportnaam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u="sng" dirty="0" smtClean="0"/>
              <a:t>lidwoord		du/de la/de l’	voorbeeld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200" b="1" i="0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du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</a:t>
            </a:r>
            <a:r>
              <a:rPr kumimoji="0" lang="nl-NL" sz="3200" b="0" i="0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du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0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foot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/>
              <a:t>	</a:t>
            </a:r>
            <a:r>
              <a:rPr lang="nl-NL" sz="3200" dirty="0" smtClean="0"/>
              <a:t>la			</a:t>
            </a:r>
            <a:r>
              <a:rPr lang="nl-NL" sz="3200" b="1" dirty="0" smtClean="0">
                <a:solidFill>
                  <a:srgbClr val="FF0000"/>
                </a:solidFill>
              </a:rPr>
              <a:t>de la</a:t>
            </a:r>
            <a:r>
              <a:rPr lang="nl-NL" sz="3200" b="1" dirty="0" smtClean="0"/>
              <a:t>	</a:t>
            </a:r>
            <a:r>
              <a:rPr lang="nl-NL" sz="3200" dirty="0" smtClean="0"/>
              <a:t>		de la </a:t>
            </a:r>
            <a:r>
              <a:rPr lang="nl-NL" sz="3200" dirty="0" err="1" smtClean="0"/>
              <a:t>danse</a:t>
            </a: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/>
              <a:t>	</a:t>
            </a:r>
            <a:r>
              <a:rPr lang="nl-NL" sz="3200" dirty="0" smtClean="0"/>
              <a:t>l’			</a:t>
            </a:r>
            <a:r>
              <a:rPr lang="nl-NL" sz="3200" b="1" dirty="0" smtClean="0">
                <a:solidFill>
                  <a:srgbClr val="FF0000"/>
                </a:solidFill>
              </a:rPr>
              <a:t>de l’</a:t>
            </a:r>
            <a:r>
              <a:rPr lang="nl-NL" sz="3200" b="1" dirty="0" smtClean="0">
                <a:solidFill>
                  <a:srgbClr val="00B050"/>
                </a:solidFill>
              </a:rPr>
              <a:t>	</a:t>
            </a:r>
            <a:r>
              <a:rPr lang="nl-NL" sz="3200" dirty="0" smtClean="0"/>
              <a:t>		de </a:t>
            </a:r>
            <a:r>
              <a:rPr lang="nl-NL" sz="3200" dirty="0" err="1" smtClean="0"/>
              <a:t>l’équitation</a:t>
            </a:r>
            <a:endParaRPr lang="nl-NL" sz="3200" dirty="0" smtClean="0"/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>
                <a:solidFill>
                  <a:schemeClr val="accent6"/>
                </a:solidFill>
              </a:rPr>
              <a:t>V</a:t>
            </a:r>
            <a:r>
              <a:rPr kumimoji="0" lang="nl-NL" sz="3200" b="0" i="0" strike="noStrike" kern="1200" cap="none" spc="0" normalizeH="0" baseline="0" noProof="0" dirty="0" err="1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oorbeelden</a:t>
            </a:r>
            <a:endParaRPr lang="nl-NL" sz="3200" noProof="0" dirty="0" smtClean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Ik voetbal./Ik doe aan voetbal.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	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Je </a:t>
            </a:r>
            <a:r>
              <a:rPr kumimoji="0" lang="nl-NL" sz="3200" b="1" i="1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fais</a:t>
            </a:r>
            <a:r>
              <a:rPr kumimoji="0" lang="nl-NL" sz="3200" b="1" i="1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du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foot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b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Zij danst./Zij doet aan dansen.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	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Elle</a:t>
            </a:r>
            <a:r>
              <a:rPr kumimoji="0" lang="nl-NL" sz="3200" b="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fait de la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danse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b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Wij rijden paard./Wij doen aan paardrijden.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dirty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</a:t>
            </a:r>
            <a:r>
              <a:rPr kumimoji="0" lang="nl-NL" sz="3200" b="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Nous</a:t>
            </a:r>
            <a:r>
              <a:rPr kumimoji="0" lang="nl-NL" sz="3200" b="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faisons</a:t>
            </a:r>
            <a:r>
              <a:rPr kumimoji="0" lang="nl-NL" sz="3200" b="1" i="1" strike="noStrike" kern="1200" cap="none" spc="0" normalizeH="0" baseline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 de </a:t>
            </a:r>
            <a:r>
              <a:rPr kumimoji="0" lang="nl-NL" sz="3200" b="1" i="1" strike="noStrike" kern="1200" cap="none" spc="0" normalizeH="0" baseline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l’</a:t>
            </a:r>
            <a:r>
              <a:rPr kumimoji="0" lang="nl-NL" sz="320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équitation</a:t>
            </a:r>
            <a:r>
              <a:rPr kumimoji="0" lang="nl-NL" sz="320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 lnSpcReduction="10000"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i="0" u="sng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Let op!</a:t>
            </a:r>
            <a:endParaRPr lang="nl-NL" sz="3200" u="sng" dirty="0">
              <a:solidFill>
                <a:srgbClr val="FF0000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In combinatie met onderstaande werkwoorden,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krijgen</a:t>
            </a:r>
            <a:r>
              <a:rPr kumimoji="0" lang="nl-NL" sz="3200" b="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sporten het </a:t>
            </a:r>
            <a:r>
              <a:rPr kumimoji="0" lang="nl-NL" sz="3200" b="1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normale lidwoord</a:t>
            </a:r>
            <a:r>
              <a:rPr kumimoji="0" lang="nl-NL" sz="3200" i="0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r>
              <a:rPr lang="nl-NL" sz="3200" dirty="0"/>
              <a:t/>
            </a:r>
            <a:br>
              <a:rPr lang="nl-NL" sz="3200" dirty="0"/>
            </a:b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- 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aimer</a:t>
            </a: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(houden van, leuk vinden)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	- </a:t>
            </a:r>
            <a:r>
              <a:rPr lang="nl-NL" sz="3200" i="1" noProof="0" dirty="0" err="1" smtClean="0"/>
              <a:t>préférer</a:t>
            </a:r>
            <a:r>
              <a:rPr lang="nl-NL" sz="3200" noProof="0" dirty="0" smtClean="0"/>
              <a:t> 	(leuker/leukst vinden)</a:t>
            </a:r>
            <a:br>
              <a:rPr lang="nl-NL" sz="3200" noProof="0" dirty="0" smtClean="0"/>
            </a:br>
            <a:r>
              <a:rPr lang="nl-NL" sz="3200" noProof="0" dirty="0" smtClean="0"/>
              <a:t>- </a:t>
            </a:r>
            <a:r>
              <a:rPr lang="nl-NL" sz="3200" i="1" noProof="0" dirty="0" err="1" smtClean="0"/>
              <a:t>adorer</a:t>
            </a:r>
            <a:r>
              <a:rPr lang="nl-NL" sz="3200" noProof="0" dirty="0" smtClean="0"/>
              <a:t>		(dol zijn op)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	- </a:t>
            </a:r>
            <a:r>
              <a:rPr lang="nl-NL" sz="3200" i="1" noProof="0" dirty="0" err="1" smtClean="0"/>
              <a:t>détester</a:t>
            </a:r>
            <a:r>
              <a:rPr lang="nl-NL" sz="3200" noProof="0" dirty="0" smtClean="0"/>
              <a:t>	(een hekel hebben aan</a:t>
            </a:r>
            <a:r>
              <a:rPr lang="nl-NL" sz="3200" noProof="0" dirty="0" smtClean="0"/>
              <a:t>)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dirty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Deze 4 werkwoorden geven allemaal een mening weer.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inhoud 2"/>
          <p:cNvSpPr txBox="1">
            <a:spLocks/>
          </p:cNvSpPr>
          <p:nvPr/>
        </p:nvSpPr>
        <p:spPr>
          <a:xfrm>
            <a:off x="251520" y="476672"/>
            <a:ext cx="8640960" cy="5760640"/>
          </a:xfrm>
          <a:prstGeom prst="rect">
            <a:avLst/>
          </a:prstGeom>
        </p:spPr>
        <p:txBody>
          <a:bodyPr>
            <a:normAutofit/>
          </a:bodyPr>
          <a:lstStyle/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>
                <a:solidFill>
                  <a:schemeClr val="accent6"/>
                </a:solidFill>
              </a:rPr>
              <a:t>V</a:t>
            </a:r>
            <a:r>
              <a:rPr kumimoji="0" lang="nl-NL" sz="3200" b="0" i="0" strike="noStrike" kern="1200" cap="none" spc="0" normalizeH="0" baseline="0" noProof="0" dirty="0" err="1" smtClean="0">
                <a:ln>
                  <a:noFill/>
                </a:ln>
                <a:solidFill>
                  <a:schemeClr val="accent6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oorbeelden</a:t>
            </a:r>
            <a:endParaRPr lang="nl-NL" sz="3200" noProof="0" dirty="0" smtClean="0">
              <a:solidFill>
                <a:schemeClr val="accent6"/>
              </a:solidFill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Ik houd van skiën.</a:t>
            </a:r>
            <a:br>
              <a:rPr lang="nl-NL" sz="3200" dirty="0" smtClean="0"/>
            </a:b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J’aime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noProof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le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ski.</a:t>
            </a:r>
            <a:b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dirty="0" smtClean="0"/>
              <a:t>Zij zijn dol op zwemmen.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	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Ils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adorent</a:t>
            </a:r>
            <a:r>
              <a:rPr kumimoji="0" lang="nl-NL" sz="3200" b="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la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i="1" strike="noStrike" kern="1200" cap="none" spc="0" normalizeH="0" baseline="0" noProof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natation</a:t>
            </a:r>
            <a:r>
              <a:rPr kumimoji="0" lang="nl-NL" sz="3200" i="1" strike="noStrike" kern="1200" cap="none" spc="0" normalizeH="0" baseline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.</a:t>
            </a:r>
            <a: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/>
            </a:r>
            <a:br>
              <a:rPr kumimoji="0" lang="nl-NL" sz="3200" i="1" strike="noStrike" kern="1200" cap="none" spc="0" normalizeH="0" noProof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</a:br>
            <a:endParaRPr kumimoji="0" lang="nl-NL" sz="3200" b="0" i="0" strike="noStrike" kern="1200" cap="none" spc="0" normalizeH="0" baseline="0" noProof="0" dirty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lang="nl-NL" sz="3200" noProof="0" dirty="0" smtClean="0"/>
              <a:t>Jij hebt een hekel aan aerobic.</a:t>
            </a: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ct val="20000"/>
              </a:spcBef>
              <a:spcAft>
                <a:spcPts val="0"/>
              </a:spcAft>
              <a:buClrTx/>
              <a:buSzTx/>
              <a:buFont typeface="Arial" pitchFamily="34" charset="0"/>
              <a:buNone/>
              <a:tabLst/>
              <a:defRPr/>
            </a:pPr>
            <a:r>
              <a:rPr kumimoji="0" lang="nl-NL" sz="3200" b="0" i="0" strike="noStrike" kern="1200" cap="none" spc="0" normalizeH="0" baseline="0" dirty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</a:t>
            </a:r>
            <a:r>
              <a:rPr kumimoji="0" lang="nl-NL" sz="3200" b="0" i="0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				</a:t>
            </a:r>
            <a:r>
              <a:rPr kumimoji="0" lang="nl-NL" sz="3200" b="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Tu</a:t>
            </a:r>
            <a:r>
              <a:rPr kumimoji="0" lang="nl-NL" sz="3200" b="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détestes</a:t>
            </a:r>
            <a:r>
              <a:rPr kumimoji="0" lang="nl-NL" sz="3200" b="0" i="1" strike="noStrike" kern="1200" cap="none" spc="0" normalizeH="0" baseline="0" dirty="0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 </a:t>
            </a:r>
            <a:r>
              <a:rPr kumimoji="0" lang="nl-NL" sz="3200" b="1" i="1" strike="noStrike" kern="1200" cap="none" spc="0" normalizeH="0" baseline="0" dirty="0" err="1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+mn-lt"/>
                <a:ea typeface="+mn-ea"/>
                <a:cs typeface="+mn-cs"/>
              </a:rPr>
              <a:t>l’</a:t>
            </a:r>
            <a:r>
              <a:rPr kumimoji="0" lang="nl-NL" sz="3200" i="1" strike="noStrike" kern="1200" cap="none" spc="0" normalizeH="0" baseline="0" dirty="0" err="1" smtClean="0">
                <a:ln>
                  <a:noFill/>
                </a:ln>
                <a:effectLst/>
                <a:uLnTx/>
                <a:uFillTx/>
                <a:latin typeface="+mn-lt"/>
                <a:ea typeface="+mn-ea"/>
                <a:cs typeface="+mn-cs"/>
              </a:rPr>
              <a:t>aérobic</a:t>
            </a:r>
            <a:r>
              <a:rPr lang="nl-NL" sz="3200" i="1" dirty="0"/>
              <a:t>.</a:t>
            </a:r>
            <a:endParaRPr kumimoji="0" lang="nl-NL" sz="3200" b="0" i="0" strike="noStrike" kern="1200" cap="none" spc="0" normalizeH="0" baseline="0" noProof="0" dirty="0" smtClean="0">
              <a:ln>
                <a:noFill/>
              </a:ln>
              <a:effectLst/>
              <a:uLnTx/>
              <a:uFillTx/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Office-thema">
  <a:themeElements>
    <a:clrScheme name="Kanto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to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</TotalTime>
  <Words>50</Words>
  <Application>Microsoft Office PowerPoint</Application>
  <PresentationFormat>Diavoorstelling (4:3)</PresentationFormat>
  <Paragraphs>41</Paragraphs>
  <Slides>5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2</vt:i4>
      </vt:variant>
      <vt:variant>
        <vt:lpstr>Thema</vt:lpstr>
      </vt:variant>
      <vt:variant>
        <vt:i4>1</vt:i4>
      </vt:variant>
      <vt:variant>
        <vt:lpstr>Diatitels</vt:lpstr>
      </vt:variant>
      <vt:variant>
        <vt:i4>5</vt:i4>
      </vt:variant>
    </vt:vector>
  </HeadingPairs>
  <TitlesOfParts>
    <vt:vector size="8" baseType="lpstr">
      <vt:lpstr>Arial</vt:lpstr>
      <vt:lpstr>Calibri</vt:lpstr>
      <vt:lpstr>Office-thema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Company>Hewlett-Packard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 1</dc:title>
  <dc:creator>Marieke</dc:creator>
  <cp:lastModifiedBy>Nienke Sanders</cp:lastModifiedBy>
  <cp:revision>6</cp:revision>
  <dcterms:created xsi:type="dcterms:W3CDTF">2012-05-05T09:14:05Z</dcterms:created>
  <dcterms:modified xsi:type="dcterms:W3CDTF">2017-01-11T11:36:25Z</dcterms:modified>
</cp:coreProperties>
</file>

<file path=docProps/thumbnail.jpeg>
</file>