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2" d="100"/>
          <a:sy n="82" d="100"/>
        </p:scale>
        <p:origin x="300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Werkwijze telefoon </a:t>
            </a:r>
            <a:r>
              <a:rPr lang="nl-N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balie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Hoe, wat en waarom?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23" y="3215986"/>
            <a:ext cx="2990850" cy="299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307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Kennis houding vaardigheden</a:t>
            </a:r>
            <a:br>
              <a:rPr lang="nl-NL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motivatie?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Tijdelijke aanduiding voor inhoud 3" descr="Kenmerken van competentiegerichte onderwijs: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4307" y="2327130"/>
            <a:ext cx="4912736" cy="3554290"/>
          </a:xfrm>
        </p:spPr>
      </p:pic>
    </p:spTree>
    <p:extLst>
      <p:ext uri="{BB962C8B-B14F-4D97-AF65-F5344CB8AC3E}">
        <p14:creationId xmlns:p14="http://schemas.microsoft.com/office/powerpoint/2010/main" val="2603317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Leerjaar 1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Leerjaar 1 periode 1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Theorieles</a:t>
            </a:r>
          </a:p>
          <a:p>
            <a:pPr marL="0" indent="0">
              <a:buNone/>
            </a:pP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Leerjaar 1 periode 2 of 3 (i.v.m. BPV)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Theoretische en praktische vaardigheden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Lesboek: Administratie voor de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tandartsassistent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  <a:endParaRPr lang="nl-NL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Aftekenkaart leerjaar 1 telefoon en balie</a:t>
            </a:r>
          </a:p>
          <a:p>
            <a:pPr marL="0" indent="0">
              <a:buNone/>
            </a:pP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endParaRPr lang="nl-NL" dirty="0"/>
          </a:p>
        </p:txBody>
      </p:sp>
      <p:pic>
        <p:nvPicPr>
          <p:cNvPr id="4" name="Afbeelding 3" descr="Gratis vectorafbeelding: Telefoon, Communicatie - Gratis afbeelding op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3247" y="2096064"/>
            <a:ext cx="3304309" cy="330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42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Leerjaar 2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Telefoon en balie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Theorie kort herhalen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Praktische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vaardigheden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Aftekenkaart leerjaar 2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 descr="headset by jarda - a headset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247" y="2096064"/>
            <a:ext cx="3030015" cy="360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421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Leerjaar 2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Intake en spoedgevallen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Theorie 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Praktische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vaardigheden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Lesmateriaal school</a:t>
            </a: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Lesboek Zelfstandige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nl-NL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)handelingen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deel</a:t>
            </a:r>
          </a:p>
          <a:p>
            <a:pPr marL="0" indent="0">
              <a:buNone/>
            </a:pP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Aftekenkaart leerjaar 2 Intake en Spoedgevallen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 descr="Clipart - headset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4097" y="2189399"/>
            <a:ext cx="3031516" cy="360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350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62369" y="609600"/>
            <a:ext cx="11429926" cy="1326321"/>
          </a:xfrm>
        </p:spPr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   Leerjaar </a:t>
            </a: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Theorie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toepassen</a:t>
            </a: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Casus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Examen 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Uitleg werkwijze </a:t>
            </a:r>
            <a:r>
              <a:rPr lang="nl-NL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STeAG</a:t>
            </a: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Aftekenkaart leerjaar 3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Afbeelding 4" descr="Kleurplaat &lt;strong&gt;telefoon&lt;/strong&gt; - gsm - Afb 13685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64" y="1935921"/>
            <a:ext cx="2083660" cy="29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399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Keuze deel</a:t>
            </a:r>
            <a:b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dirty="0" smtClean="0">
                <a:latin typeface="Arial" panose="020B0604020202020204" pitchFamily="34" charset="0"/>
                <a:cs typeface="Arial" panose="020B0604020202020204" pitchFamily="34" charset="0"/>
              </a:rPr>
              <a:t>Praktijk management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Verdieping </a:t>
            </a:r>
            <a:r>
              <a:rPr lang="nl-NL" sz="1600" smtClean="0">
                <a:latin typeface="Arial" panose="020B0604020202020204" pitchFamily="34" charset="0"/>
                <a:cs typeface="Arial" panose="020B0604020202020204" pitchFamily="34" charset="0"/>
              </a:rPr>
              <a:t>en extra oefenen</a:t>
            </a:r>
            <a:endParaRPr lang="nl-NL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nl-NL" dirty="0"/>
          </a:p>
        </p:txBody>
      </p:sp>
      <p:pic>
        <p:nvPicPr>
          <p:cNvPr id="4" name="Afbeelding 3" descr="Sclera picto'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405" y="2702364"/>
            <a:ext cx="2630467" cy="2630467"/>
          </a:xfrm>
          <a:prstGeom prst="rect">
            <a:avLst/>
          </a:prstGeom>
        </p:spPr>
      </p:pic>
      <p:pic>
        <p:nvPicPr>
          <p:cNvPr id="5" name="Afbeelding 4" descr="... gaan we het debat alsnog &lt;strong&gt;regelen&lt;/strong&gt; via de agendacommissie (presidium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182" y="2096064"/>
            <a:ext cx="3148668" cy="315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826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TM04033921[[fn=Damast]]</Template>
  <TotalTime>38</TotalTime>
  <Words>104</Words>
  <Application>Microsoft Office PowerPoint</Application>
  <PresentationFormat>Breedbeeld</PresentationFormat>
  <Paragraphs>42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Bookman Old Style</vt:lpstr>
      <vt:lpstr>Rockwell</vt:lpstr>
      <vt:lpstr>Damask</vt:lpstr>
      <vt:lpstr>Werkwijze telefoon   &amp; balie</vt:lpstr>
      <vt:lpstr>Kennis houding vaardigheden motivatie?</vt:lpstr>
      <vt:lpstr>Leerjaar 1</vt:lpstr>
      <vt:lpstr>Leerjaar 2</vt:lpstr>
      <vt:lpstr>Leerjaar 2</vt:lpstr>
      <vt:lpstr>   Leerjaar 3</vt:lpstr>
      <vt:lpstr>Keuze deel Praktijk management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Werkwijze telefoon en balie</dc:title>
  <dc:creator>Jannet van den Berg</dc:creator>
  <cp:lastModifiedBy>Jannet van den Berg</cp:lastModifiedBy>
  <cp:revision>8</cp:revision>
  <dcterms:created xsi:type="dcterms:W3CDTF">2017-01-17T11:34:11Z</dcterms:created>
  <dcterms:modified xsi:type="dcterms:W3CDTF">2017-02-01T19:07:27Z</dcterms:modified>
</cp:coreProperties>
</file>