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322" r:id="rId2"/>
    <p:sldId id="327" r:id="rId3"/>
    <p:sldId id="328" r:id="rId4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Tom" initials="T" lastIdx="1" clrIdx="0"/>
  <p:cmAuthor id="1" name="T.H. Nijbroek" initials="N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FF"/>
    <a:srgbClr val="66CCFF"/>
    <a:srgbClr val="D60093"/>
    <a:srgbClr val="00FF00"/>
    <a:srgbClr val="00FFFF"/>
    <a:srgbClr val="008000"/>
    <a:srgbClr val="CC99FF"/>
    <a:srgbClr val="DEBDFF"/>
    <a:srgbClr val="9966FF"/>
    <a:srgbClr val="66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70" autoAdjust="0"/>
    <p:restoredTop sz="97670" autoAdjust="0"/>
  </p:normalViewPr>
  <p:slideViewPr>
    <p:cSldViewPr snapToObjects="1">
      <p:cViewPr varScale="1">
        <p:scale>
          <a:sx n="43" d="100"/>
          <a:sy n="43" d="100"/>
        </p:scale>
        <p:origin x="-124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noProof="0" smtClean="0"/>
              <a:t>Klik om de opmaakprofielen van de modeltekst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67595DC7-3F28-4B14-A17E-4C9311BF159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970003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710566C7-8CDC-47FA-BE1E-65423A37F256}" type="slidenum">
              <a:rPr lang="nl-NL" smtClean="0"/>
              <a:pPr eaLnBrk="1" hangingPunct="1"/>
              <a:t>1</a:t>
            </a:fld>
            <a:endParaRPr lang="nl-NL" smtClean="0"/>
          </a:p>
        </p:txBody>
      </p:sp>
      <p:sp>
        <p:nvSpPr>
          <p:cNvPr id="5123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8B01C9BF-7A4D-4F29-A0EA-5BF064311FBC}" type="slidenum">
              <a:rPr lang="nl-NL" sz="1200">
                <a:ea typeface="MS PGothic" pitchFamily="34" charset="-128"/>
              </a:rPr>
              <a:pPr algn="r" eaLnBrk="1" hangingPunct="1"/>
              <a:t>1</a:t>
            </a:fld>
            <a:endParaRPr lang="nl-NL" sz="1200">
              <a:ea typeface="MS PGothic" pitchFamily="34" charset="-128"/>
            </a:endParaRPr>
          </a:p>
        </p:txBody>
      </p:sp>
      <p:sp>
        <p:nvSpPr>
          <p:cNvPr id="5124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5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dirty="0" smtClean="0">
              <a:latin typeface="Arial" pitchFamily="34" charset="0"/>
            </a:endParaRPr>
          </a:p>
        </p:txBody>
      </p:sp>
      <p:sp>
        <p:nvSpPr>
          <p:cNvPr id="5126" name="Tijdelijke aanduiding voor dianumm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2738ADDE-9C6C-4A0D-A84C-DB912C0EEC06}" type="slidenum">
              <a:rPr lang="nl-NL" sz="1200" b="1">
                <a:ea typeface="MS PGothic" pitchFamily="34" charset="-128"/>
              </a:rPr>
              <a:pPr algn="r" eaLnBrk="1" hangingPunct="1"/>
              <a:t>1</a:t>
            </a:fld>
            <a:endParaRPr lang="nl-NL" sz="1200" b="1"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342711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dirty="0" smtClean="0">
              <a:latin typeface="Arial" pitchFamily="34" charset="0"/>
            </a:endParaRPr>
          </a:p>
        </p:txBody>
      </p:sp>
      <p:sp>
        <p:nvSpPr>
          <p:cNvPr id="6148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D011CACC-8ECB-475C-93FD-47445FD30D35}" type="slidenum">
              <a:rPr lang="nl-NL" smtClean="0"/>
              <a:pPr eaLnBrk="1" hangingPunct="1"/>
              <a:t>2</a:t>
            </a:fld>
            <a:endParaRPr lang="nl-NL" smtClean="0"/>
          </a:p>
        </p:txBody>
      </p:sp>
    </p:spTree>
    <p:extLst>
      <p:ext uri="{BB962C8B-B14F-4D97-AF65-F5344CB8AC3E}">
        <p14:creationId xmlns:p14="http://schemas.microsoft.com/office/powerpoint/2010/main" val="36791558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dirty="0" smtClean="0">
              <a:latin typeface="Arial" pitchFamily="34" charset="0"/>
            </a:endParaRPr>
          </a:p>
        </p:txBody>
      </p:sp>
      <p:sp>
        <p:nvSpPr>
          <p:cNvPr id="6148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D011CACC-8ECB-475C-93FD-47445FD30D35}" type="slidenum">
              <a:rPr lang="nl-NL" smtClean="0"/>
              <a:pPr eaLnBrk="1" hangingPunct="1"/>
              <a:t>3</a:t>
            </a:fld>
            <a:endParaRPr lang="nl-NL" smtClean="0"/>
          </a:p>
        </p:txBody>
      </p:sp>
    </p:spTree>
    <p:extLst>
      <p:ext uri="{BB962C8B-B14F-4D97-AF65-F5344CB8AC3E}">
        <p14:creationId xmlns:p14="http://schemas.microsoft.com/office/powerpoint/2010/main" val="30188473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912C65-7722-4A8C-A5CC-10F4CEEC6D2B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23880122"/>
      </p:ext>
    </p:extLst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nl-NL" noProof="0" smtClean="0"/>
              <a:t>Klik op het pictogram als u een afbeelding wilt toevoegen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090102-B343-4C86-A674-05614566CC5D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82874875"/>
      </p:ext>
    </p:extLst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22ADC7-7322-4D80-81BA-11C5CC3B95A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46112139"/>
      </p:ext>
    </p:extLst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E36EF7-BA07-4578-B274-6555CCD735DE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50877314"/>
      </p:ext>
    </p:extLst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angepaste inde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0BA6D8-ACC9-4ACD-8091-14EFCD67E68D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82895099"/>
      </p:ext>
    </p:extLst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0E4955-A0C5-4819-AE89-1A54D003814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96098484"/>
      </p:ext>
    </p:extLst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69A805-A37B-43FE-AC1E-1EE90B4F70B0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35072980"/>
      </p:ext>
    </p:extLst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CAC07B-20F8-4AE5-B1FF-AD7A1E0601AD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57689599"/>
      </p:ext>
    </p:extLst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A42694-5EEE-4602-9D8B-5CC57A7B5860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785750"/>
      </p:ext>
    </p:extLst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01A75D-B980-4646-A087-8E0A5ACA2954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70021988"/>
      </p:ext>
    </p:extLst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8D6954-F7EF-407E-B5F9-1403C34F9010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7550215"/>
      </p:ext>
    </p:extLst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B413D2-F27A-445D-BB24-94F15CF31AD7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5998861"/>
      </p:ext>
    </p:extLst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het opmaakprofiel te bewerken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980BA6D8-ACC9-4ACD-8091-14EFCD67E68D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ransition spd="slow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ChangeArrowheads="1"/>
          </p:cNvSpPr>
          <p:nvPr/>
        </p:nvSpPr>
        <p:spPr bwMode="auto">
          <a:xfrm>
            <a:off x="3923928" y="3954461"/>
            <a:ext cx="3888432" cy="1346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/>
          <a:p>
            <a:pPr defTabSz="906463" eaLnBrk="0" hangingPunct="0">
              <a:lnSpc>
                <a:spcPct val="110000"/>
              </a:lnSpc>
            </a:pPr>
            <a:r>
              <a:rPr lang="nl-NL" sz="2400" b="1" dirty="0" smtClean="0">
                <a:latin typeface="Arial Black" pitchFamily="34" charset="0"/>
              </a:rPr>
              <a:t>1 VMBO-KGT </a:t>
            </a:r>
            <a:r>
              <a:rPr lang="nl-NL" sz="2400" b="1" dirty="0">
                <a:latin typeface="Arial Black" pitchFamily="34" charset="0"/>
              </a:rPr>
              <a:t>deel </a:t>
            </a:r>
            <a:r>
              <a:rPr lang="nl-NL" sz="2400" b="1" dirty="0" smtClean="0">
                <a:latin typeface="Arial Black" pitchFamily="34" charset="0"/>
              </a:rPr>
              <a:t>2</a:t>
            </a:r>
          </a:p>
          <a:p>
            <a:pPr defTabSz="906463" eaLnBrk="0" hangingPunct="0">
              <a:lnSpc>
                <a:spcPct val="110000"/>
              </a:lnSpc>
            </a:pPr>
            <a:r>
              <a:rPr lang="nl-NL" sz="2400" b="1" dirty="0" smtClean="0">
                <a:latin typeface="Arial Black" pitchFamily="34" charset="0"/>
              </a:rPr>
              <a:t>6.4 </a:t>
            </a:r>
            <a:r>
              <a:rPr lang="nl-NL" sz="2400" dirty="0" smtClean="0">
                <a:latin typeface="+mn-lt"/>
              </a:rPr>
              <a:t>Woordformule</a:t>
            </a:r>
          </a:p>
          <a:p>
            <a:pPr defTabSz="906463" eaLnBrk="0" hangingPunct="0">
              <a:lnSpc>
                <a:spcPct val="110000"/>
              </a:lnSpc>
            </a:pPr>
            <a:r>
              <a:rPr lang="nl-NL" sz="2400" b="1" dirty="0" smtClean="0">
                <a:solidFill>
                  <a:srgbClr val="D60093"/>
                </a:solidFill>
                <a:latin typeface="+mn-lt"/>
              </a:rPr>
              <a:t>Begingetal en stijggetal</a:t>
            </a:r>
            <a:endParaRPr lang="nl-NL" sz="2400" b="1" dirty="0">
              <a:solidFill>
                <a:srgbClr val="D60093"/>
              </a:solidFill>
              <a:latin typeface="Arial Black" pitchFamily="34" charset="0"/>
            </a:endParaRPr>
          </a:p>
          <a:p>
            <a:pPr defTabSz="906463" eaLnBrk="0" hangingPunct="0">
              <a:lnSpc>
                <a:spcPct val="110000"/>
              </a:lnSpc>
            </a:pPr>
            <a:endParaRPr lang="nl-NL" sz="240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oordhoff"/>
          <p:cNvSpPr txBox="1"/>
          <p:nvPr/>
        </p:nvSpPr>
        <p:spPr>
          <a:xfrm>
            <a:off x="7157606" y="644737"/>
            <a:ext cx="1951625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Noordhoff</a:t>
            </a:r>
            <a:r>
              <a:rPr lang="en-US" sz="1200" dirty="0" smtClean="0"/>
              <a:t> </a:t>
            </a:r>
            <a:r>
              <a:rPr lang="en-US" sz="1200" dirty="0" err="1" smtClean="0"/>
              <a:t>Uitgevers</a:t>
            </a:r>
            <a:r>
              <a:rPr lang="en-US" sz="1200" dirty="0" smtClean="0"/>
              <a:t> </a:t>
            </a:r>
            <a:r>
              <a:rPr lang="en-US" sz="1200" dirty="0" err="1" smtClean="0"/>
              <a:t>bv</a:t>
            </a:r>
            <a:endParaRPr lang="nl-NL" sz="1200" dirty="0"/>
          </a:p>
        </p:txBody>
      </p:sp>
      <p:sp>
        <p:nvSpPr>
          <p:cNvPr id="2" name="Bedek: Noordhoff"/>
          <p:cNvSpPr/>
          <p:nvPr/>
        </p:nvSpPr>
        <p:spPr>
          <a:xfrm>
            <a:off x="7197315" y="719405"/>
            <a:ext cx="1800200" cy="202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075" name="Tekstvak 739"/>
          <p:cNvSpPr txBox="1">
            <a:spLocks noChangeArrowheads="1"/>
          </p:cNvSpPr>
          <p:nvPr/>
        </p:nvSpPr>
        <p:spPr bwMode="auto">
          <a:xfrm>
            <a:off x="378768" y="95250"/>
            <a:ext cx="757378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nl-NL" sz="3200" b="1" dirty="0" smtClean="0">
                <a:latin typeface="Eurostile"/>
              </a:rPr>
              <a:t>Begingetal en stijggetal</a:t>
            </a:r>
            <a:endParaRPr lang="nl-NL" sz="3200" b="1" dirty="0">
              <a:latin typeface="Eurostile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449642" y="156804"/>
            <a:ext cx="1295547" cy="461665"/>
          </a:xfrm>
          <a:prstGeom prst="rect">
            <a:avLst/>
          </a:prstGeom>
          <a:ln>
            <a:solidFill>
              <a:srgbClr val="D60093"/>
            </a:solidFill>
          </a:ln>
        </p:spPr>
        <p:txBody>
          <a:bodyPr wrap="none">
            <a:spAutoFit/>
          </a:bodyPr>
          <a:lstStyle/>
          <a:p>
            <a:r>
              <a:rPr lang="nl-NL" sz="2400" b="1" dirty="0">
                <a:solidFill>
                  <a:srgbClr val="D60093"/>
                </a:solidFill>
                <a:latin typeface="Eurostile"/>
              </a:rPr>
              <a:t>Theorie</a:t>
            </a:r>
            <a:endParaRPr lang="nl-NL" sz="2400" dirty="0"/>
          </a:p>
        </p:txBody>
      </p:sp>
      <p:sp>
        <p:nvSpPr>
          <p:cNvPr id="14" name="Tekstvak 13"/>
          <p:cNvSpPr txBox="1"/>
          <p:nvPr/>
        </p:nvSpPr>
        <p:spPr>
          <a:xfrm>
            <a:off x="1188392" y="921736"/>
            <a:ext cx="669674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200" b="1" dirty="0" smtClean="0">
                <a:solidFill>
                  <a:srgbClr val="0099FF"/>
                </a:solidFill>
              </a:rPr>
              <a:t>Verdiensten in € = 15 + 7,50 × tijd in uren</a:t>
            </a:r>
            <a:endParaRPr lang="nl-NL" sz="2200" b="1" dirty="0">
              <a:solidFill>
                <a:srgbClr val="0099FF"/>
              </a:solidFill>
            </a:endParaRPr>
          </a:p>
        </p:txBody>
      </p:sp>
      <p:grpSp>
        <p:nvGrpSpPr>
          <p:cNvPr id="19" name="Groep 18"/>
          <p:cNvGrpSpPr/>
          <p:nvPr/>
        </p:nvGrpSpPr>
        <p:grpSpPr>
          <a:xfrm>
            <a:off x="2519772" y="1323717"/>
            <a:ext cx="1656184" cy="862935"/>
            <a:chOff x="2267744" y="2060848"/>
            <a:chExt cx="1656184" cy="862935"/>
          </a:xfrm>
        </p:grpSpPr>
        <p:sp>
          <p:nvSpPr>
            <p:cNvPr id="15" name="Tekstvak 14"/>
            <p:cNvSpPr txBox="1"/>
            <p:nvPr/>
          </p:nvSpPr>
          <p:spPr>
            <a:xfrm>
              <a:off x="2267744" y="2492896"/>
              <a:ext cx="1656184" cy="43088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nl-NL" sz="2200" dirty="0" smtClean="0"/>
                <a:t>begingetal</a:t>
              </a:r>
              <a:endParaRPr lang="nl-NL" sz="2200" dirty="0"/>
            </a:p>
          </p:txBody>
        </p:sp>
        <p:cxnSp>
          <p:nvCxnSpPr>
            <p:cNvPr id="17" name="Rechte verbindingslijn met pijl 16"/>
            <p:cNvCxnSpPr/>
            <p:nvPr/>
          </p:nvCxnSpPr>
          <p:spPr>
            <a:xfrm flipV="1">
              <a:off x="3635896" y="2060848"/>
              <a:ext cx="0" cy="432048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ep 22"/>
          <p:cNvGrpSpPr/>
          <p:nvPr/>
        </p:nvGrpSpPr>
        <p:grpSpPr>
          <a:xfrm>
            <a:off x="4319916" y="1323717"/>
            <a:ext cx="1440160" cy="862935"/>
            <a:chOff x="4499992" y="1628800"/>
            <a:chExt cx="1440160" cy="862935"/>
          </a:xfrm>
        </p:grpSpPr>
        <p:sp>
          <p:nvSpPr>
            <p:cNvPr id="20" name="Tekstvak 19"/>
            <p:cNvSpPr txBox="1"/>
            <p:nvPr/>
          </p:nvSpPr>
          <p:spPr>
            <a:xfrm>
              <a:off x="4499992" y="2060848"/>
              <a:ext cx="1440160" cy="43088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nl-NL" sz="2200" dirty="0" smtClean="0"/>
                <a:t>stijggetal</a:t>
              </a:r>
              <a:endParaRPr lang="nl-NL" sz="2200" dirty="0"/>
            </a:p>
          </p:txBody>
        </p:sp>
        <p:cxnSp>
          <p:nvCxnSpPr>
            <p:cNvPr id="22" name="Rechte verbindingslijn met pijl 21"/>
            <p:cNvCxnSpPr/>
            <p:nvPr/>
          </p:nvCxnSpPr>
          <p:spPr>
            <a:xfrm flipV="1">
              <a:off x="4716016" y="1628800"/>
              <a:ext cx="0" cy="432048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Tekstvak 23"/>
          <p:cNvSpPr txBox="1"/>
          <p:nvPr/>
        </p:nvSpPr>
        <p:spPr>
          <a:xfrm>
            <a:off x="430770" y="2944689"/>
            <a:ext cx="295233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200" dirty="0" smtClean="0"/>
              <a:t>15 het vaste bedrag.</a:t>
            </a:r>
            <a:endParaRPr lang="nl-NL" sz="2200" dirty="0"/>
          </a:p>
        </p:txBody>
      </p:sp>
      <p:sp>
        <p:nvSpPr>
          <p:cNvPr id="25" name="Tekstvak 24"/>
          <p:cNvSpPr txBox="1"/>
          <p:nvPr/>
        </p:nvSpPr>
        <p:spPr>
          <a:xfrm>
            <a:off x="435998" y="3375576"/>
            <a:ext cx="597398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200" dirty="0" smtClean="0"/>
              <a:t>7,50 het bedrag dat er per uur bij komt.</a:t>
            </a:r>
            <a:endParaRPr lang="nl-NL" sz="2200" dirty="0"/>
          </a:p>
        </p:txBody>
      </p:sp>
      <p:grpSp>
        <p:nvGrpSpPr>
          <p:cNvPr id="181" name="Volgende slide icoon"/>
          <p:cNvGrpSpPr/>
          <p:nvPr/>
        </p:nvGrpSpPr>
        <p:grpSpPr>
          <a:xfrm>
            <a:off x="8603399" y="6493040"/>
            <a:ext cx="395064" cy="180020"/>
            <a:chOff x="2610762" y="4509120"/>
            <a:chExt cx="395064" cy="180020"/>
          </a:xfrm>
        </p:grpSpPr>
        <p:sp>
          <p:nvSpPr>
            <p:cNvPr id="185" name="Isosceles Triangle 31"/>
            <p:cNvSpPr/>
            <p:nvPr/>
          </p:nvSpPr>
          <p:spPr>
            <a:xfrm rot="5400000">
              <a:off x="2610762" y="4509120"/>
              <a:ext cx="180020" cy="18002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rgbClr val="00B050"/>
                </a:solidFill>
              </a:endParaRPr>
            </a:p>
          </p:txBody>
        </p:sp>
        <p:sp>
          <p:nvSpPr>
            <p:cNvPr id="186" name="Isosceles Triangle 32"/>
            <p:cNvSpPr/>
            <p:nvPr/>
          </p:nvSpPr>
          <p:spPr>
            <a:xfrm rot="5400000">
              <a:off x="2825806" y="4509120"/>
              <a:ext cx="180020" cy="18002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rgbClr val="00B05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64322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2" grpId="0" animBg="1"/>
      <p:bldP spid="24" grpId="0"/>
      <p:bldP spid="24" grpId="1"/>
      <p:bldP spid="25" grpId="0"/>
      <p:bldP spid="25" grpId="1"/>
      <p:bldP spid="25" grpId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oordhoff"/>
          <p:cNvSpPr txBox="1"/>
          <p:nvPr/>
        </p:nvSpPr>
        <p:spPr>
          <a:xfrm>
            <a:off x="7157606" y="644737"/>
            <a:ext cx="1951625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Noordhoff</a:t>
            </a:r>
            <a:r>
              <a:rPr lang="en-US" sz="1200" dirty="0" smtClean="0"/>
              <a:t> </a:t>
            </a:r>
            <a:r>
              <a:rPr lang="en-US" sz="1200" dirty="0" err="1" smtClean="0"/>
              <a:t>Uitgevers</a:t>
            </a:r>
            <a:r>
              <a:rPr lang="en-US" sz="1200" dirty="0" smtClean="0"/>
              <a:t> </a:t>
            </a:r>
            <a:r>
              <a:rPr lang="en-US" sz="1200" dirty="0" err="1" smtClean="0"/>
              <a:t>bv</a:t>
            </a:r>
            <a:endParaRPr lang="nl-NL" sz="1200" dirty="0"/>
          </a:p>
        </p:txBody>
      </p:sp>
      <p:sp>
        <p:nvSpPr>
          <p:cNvPr id="2" name="Bedek: Noordhoff"/>
          <p:cNvSpPr/>
          <p:nvPr/>
        </p:nvSpPr>
        <p:spPr>
          <a:xfrm>
            <a:off x="7197315" y="694516"/>
            <a:ext cx="1800200" cy="2272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075" name="Tekstvak 739"/>
          <p:cNvSpPr txBox="1">
            <a:spLocks noChangeArrowheads="1"/>
          </p:cNvSpPr>
          <p:nvPr/>
        </p:nvSpPr>
        <p:spPr bwMode="auto">
          <a:xfrm>
            <a:off x="378768" y="95250"/>
            <a:ext cx="757378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nl-NL" sz="3200" b="1" dirty="0" smtClean="0">
                <a:latin typeface="Eurostile"/>
              </a:rPr>
              <a:t>Begingetal en stijggetal</a:t>
            </a:r>
            <a:endParaRPr lang="nl-NL" sz="3200" b="1" dirty="0">
              <a:latin typeface="Eurostile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449642" y="156804"/>
            <a:ext cx="1295547" cy="461665"/>
          </a:xfrm>
          <a:prstGeom prst="rect">
            <a:avLst/>
          </a:prstGeom>
          <a:ln>
            <a:solidFill>
              <a:srgbClr val="D60093"/>
            </a:solidFill>
          </a:ln>
        </p:spPr>
        <p:txBody>
          <a:bodyPr wrap="none">
            <a:spAutoFit/>
          </a:bodyPr>
          <a:lstStyle/>
          <a:p>
            <a:r>
              <a:rPr lang="nl-NL" sz="2400" b="1" dirty="0">
                <a:solidFill>
                  <a:srgbClr val="D60093"/>
                </a:solidFill>
                <a:latin typeface="Eurostile"/>
              </a:rPr>
              <a:t>Theorie</a:t>
            </a:r>
            <a:endParaRPr lang="nl-NL" sz="2400" dirty="0"/>
          </a:p>
        </p:txBody>
      </p:sp>
      <p:grpSp>
        <p:nvGrpSpPr>
          <p:cNvPr id="69" name="Animatie icoon"/>
          <p:cNvGrpSpPr>
            <a:grpSpLocks noChangeAspect="1"/>
          </p:cNvGrpSpPr>
          <p:nvPr/>
        </p:nvGrpSpPr>
        <p:grpSpPr>
          <a:xfrm>
            <a:off x="8525000" y="6287105"/>
            <a:ext cx="440378" cy="360000"/>
            <a:chOff x="5076056" y="174576"/>
            <a:chExt cx="3276364" cy="2678360"/>
          </a:xfrm>
        </p:grpSpPr>
        <p:sp>
          <p:nvSpPr>
            <p:cNvPr id="70" name="Rectangle 8"/>
            <p:cNvSpPr/>
            <p:nvPr/>
          </p:nvSpPr>
          <p:spPr>
            <a:xfrm>
              <a:off x="5076056" y="1340768"/>
              <a:ext cx="2736304" cy="1512168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71" name="Isosceles Triangle 9"/>
            <p:cNvSpPr/>
            <p:nvPr/>
          </p:nvSpPr>
          <p:spPr>
            <a:xfrm rot="16200000">
              <a:off x="7308304" y="1646802"/>
              <a:ext cx="1188132" cy="90010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72" name="Oval 10"/>
            <p:cNvSpPr/>
            <p:nvPr/>
          </p:nvSpPr>
          <p:spPr>
            <a:xfrm>
              <a:off x="5292208" y="174576"/>
              <a:ext cx="1152000" cy="1152128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73" name="Oval 11"/>
            <p:cNvSpPr/>
            <p:nvPr/>
          </p:nvSpPr>
          <p:spPr>
            <a:xfrm>
              <a:off x="6444208" y="196353"/>
              <a:ext cx="1152000" cy="1152128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14" name="Tekstvak 13"/>
          <p:cNvSpPr txBox="1"/>
          <p:nvPr/>
        </p:nvSpPr>
        <p:spPr>
          <a:xfrm>
            <a:off x="1188392" y="921736"/>
            <a:ext cx="669674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200" b="1" dirty="0" smtClean="0">
                <a:solidFill>
                  <a:srgbClr val="0099FF"/>
                </a:solidFill>
              </a:rPr>
              <a:t>Verdiensten in € = 15 + 7,50 × tijd in uren</a:t>
            </a:r>
            <a:endParaRPr lang="nl-NL" sz="2200" b="1" dirty="0">
              <a:solidFill>
                <a:srgbClr val="0099FF"/>
              </a:solidFill>
            </a:endParaRPr>
          </a:p>
        </p:txBody>
      </p:sp>
      <p:grpSp>
        <p:nvGrpSpPr>
          <p:cNvPr id="56" name="Groep 55"/>
          <p:cNvGrpSpPr/>
          <p:nvPr/>
        </p:nvGrpSpPr>
        <p:grpSpPr>
          <a:xfrm>
            <a:off x="884209" y="1875022"/>
            <a:ext cx="6565432" cy="1057988"/>
            <a:chOff x="912079" y="3815980"/>
            <a:chExt cx="6565432" cy="1057988"/>
          </a:xfrm>
        </p:grpSpPr>
        <p:grpSp>
          <p:nvGrpSpPr>
            <p:cNvPr id="53" name="Groep 52"/>
            <p:cNvGrpSpPr/>
            <p:nvPr/>
          </p:nvGrpSpPr>
          <p:grpSpPr>
            <a:xfrm>
              <a:off x="971599" y="3815980"/>
              <a:ext cx="6505912" cy="1057988"/>
              <a:chOff x="971599" y="3815980"/>
              <a:chExt cx="6505912" cy="1057988"/>
            </a:xfrm>
          </p:grpSpPr>
          <p:cxnSp>
            <p:nvCxnSpPr>
              <p:cNvPr id="26" name="Rechte verbindingslijn 3"/>
              <p:cNvCxnSpPr/>
              <p:nvPr/>
            </p:nvCxnSpPr>
            <p:spPr>
              <a:xfrm flipV="1">
                <a:off x="971599" y="4320036"/>
                <a:ext cx="6505912" cy="15326"/>
              </a:xfrm>
              <a:prstGeom prst="line">
                <a:avLst/>
              </a:prstGeom>
              <a:ln w="19050">
                <a:solidFill>
                  <a:srgbClr val="FF66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Rechte verbindingslijn 4"/>
              <p:cNvCxnSpPr/>
              <p:nvPr/>
            </p:nvCxnSpPr>
            <p:spPr>
              <a:xfrm>
                <a:off x="3054845" y="3815980"/>
                <a:ext cx="0" cy="1008112"/>
              </a:xfrm>
              <a:prstGeom prst="line">
                <a:avLst/>
              </a:prstGeom>
              <a:ln w="38100">
                <a:solidFill>
                  <a:srgbClr val="FF66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Rechte verbindingslijn 5"/>
              <p:cNvCxnSpPr/>
              <p:nvPr/>
            </p:nvCxnSpPr>
            <p:spPr>
              <a:xfrm>
                <a:off x="3664777" y="3831306"/>
                <a:ext cx="0" cy="1008112"/>
              </a:xfrm>
              <a:prstGeom prst="line">
                <a:avLst/>
              </a:prstGeom>
              <a:ln w="19050">
                <a:solidFill>
                  <a:srgbClr val="FF66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Rechte verbindingslijn 5"/>
              <p:cNvCxnSpPr/>
              <p:nvPr/>
            </p:nvCxnSpPr>
            <p:spPr>
              <a:xfrm>
                <a:off x="4304115" y="3865856"/>
                <a:ext cx="0" cy="1008112"/>
              </a:xfrm>
              <a:prstGeom prst="line">
                <a:avLst/>
              </a:prstGeom>
              <a:ln w="19050">
                <a:solidFill>
                  <a:srgbClr val="FF66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Rechte verbindingslijn 5"/>
              <p:cNvCxnSpPr/>
              <p:nvPr/>
            </p:nvCxnSpPr>
            <p:spPr>
              <a:xfrm>
                <a:off x="4913079" y="3831306"/>
                <a:ext cx="0" cy="1008112"/>
              </a:xfrm>
              <a:prstGeom prst="line">
                <a:avLst/>
              </a:prstGeom>
              <a:ln w="19050">
                <a:solidFill>
                  <a:srgbClr val="FF66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Rechte verbindingslijn 5"/>
              <p:cNvCxnSpPr/>
              <p:nvPr/>
            </p:nvCxnSpPr>
            <p:spPr>
              <a:xfrm>
                <a:off x="5535973" y="3865856"/>
                <a:ext cx="0" cy="1008112"/>
              </a:xfrm>
              <a:prstGeom prst="line">
                <a:avLst/>
              </a:prstGeom>
              <a:ln w="19050">
                <a:solidFill>
                  <a:srgbClr val="FF66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Rechte verbindingslijn 5"/>
              <p:cNvCxnSpPr/>
              <p:nvPr/>
            </p:nvCxnSpPr>
            <p:spPr>
              <a:xfrm>
                <a:off x="6184045" y="3850355"/>
                <a:ext cx="0" cy="1008112"/>
              </a:xfrm>
              <a:prstGeom prst="line">
                <a:avLst/>
              </a:prstGeom>
              <a:ln w="19050">
                <a:solidFill>
                  <a:srgbClr val="FF66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Rechte verbindingslijn 5"/>
              <p:cNvCxnSpPr/>
              <p:nvPr/>
            </p:nvCxnSpPr>
            <p:spPr>
              <a:xfrm>
                <a:off x="6832117" y="3865856"/>
                <a:ext cx="0" cy="1008112"/>
              </a:xfrm>
              <a:prstGeom prst="line">
                <a:avLst/>
              </a:prstGeom>
              <a:ln w="19050">
                <a:solidFill>
                  <a:srgbClr val="FF66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Rechte verbindingslijn 5"/>
              <p:cNvCxnSpPr/>
              <p:nvPr/>
            </p:nvCxnSpPr>
            <p:spPr>
              <a:xfrm>
                <a:off x="7477511" y="3865856"/>
                <a:ext cx="0" cy="1008112"/>
              </a:xfrm>
              <a:prstGeom prst="line">
                <a:avLst/>
              </a:prstGeom>
              <a:ln w="19050">
                <a:solidFill>
                  <a:srgbClr val="FF66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4" name="Tekstvak 53"/>
            <p:cNvSpPr txBox="1"/>
            <p:nvPr/>
          </p:nvSpPr>
          <p:spPr>
            <a:xfrm>
              <a:off x="961169" y="3889149"/>
              <a:ext cx="208324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dirty="0" smtClean="0"/>
                <a:t>tijd in uren</a:t>
              </a:r>
              <a:endParaRPr lang="nl-NL" dirty="0"/>
            </a:p>
          </p:txBody>
        </p:sp>
        <p:sp>
          <p:nvSpPr>
            <p:cNvPr id="55" name="Tekstvak 54"/>
            <p:cNvSpPr txBox="1"/>
            <p:nvPr/>
          </p:nvSpPr>
          <p:spPr>
            <a:xfrm>
              <a:off x="912079" y="4335362"/>
              <a:ext cx="22322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dirty="0" smtClean="0"/>
                <a:t>verdiensten in €</a:t>
              </a:r>
              <a:endParaRPr lang="nl-NL" dirty="0"/>
            </a:p>
          </p:txBody>
        </p:sp>
      </p:grpSp>
      <p:sp>
        <p:nvSpPr>
          <p:cNvPr id="57" name="Tekstvak 56"/>
          <p:cNvSpPr txBox="1"/>
          <p:nvPr/>
        </p:nvSpPr>
        <p:spPr>
          <a:xfrm>
            <a:off x="3026976" y="2001986"/>
            <a:ext cx="6099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 smtClean="0"/>
              <a:t>0</a:t>
            </a:r>
            <a:endParaRPr lang="nl-NL" dirty="0"/>
          </a:p>
        </p:txBody>
      </p:sp>
      <p:sp>
        <p:nvSpPr>
          <p:cNvPr id="58" name="Tekstvak 57"/>
          <p:cNvSpPr txBox="1"/>
          <p:nvPr/>
        </p:nvSpPr>
        <p:spPr>
          <a:xfrm>
            <a:off x="3636909" y="1998132"/>
            <a:ext cx="639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 smtClean="0"/>
              <a:t>1</a:t>
            </a:r>
            <a:endParaRPr lang="nl-NL" dirty="0"/>
          </a:p>
        </p:txBody>
      </p:sp>
      <p:sp>
        <p:nvSpPr>
          <p:cNvPr id="59" name="Tekstvak 58"/>
          <p:cNvSpPr txBox="1"/>
          <p:nvPr/>
        </p:nvSpPr>
        <p:spPr>
          <a:xfrm>
            <a:off x="4262318" y="1998132"/>
            <a:ext cx="6346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 smtClean="0"/>
              <a:t>2</a:t>
            </a:r>
            <a:endParaRPr lang="nl-NL" dirty="0"/>
          </a:p>
        </p:txBody>
      </p:sp>
      <p:sp>
        <p:nvSpPr>
          <p:cNvPr id="60" name="Tekstvak 59"/>
          <p:cNvSpPr txBox="1"/>
          <p:nvPr/>
        </p:nvSpPr>
        <p:spPr>
          <a:xfrm>
            <a:off x="4896972" y="1998132"/>
            <a:ext cx="6228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 smtClean="0"/>
              <a:t>3</a:t>
            </a:r>
            <a:endParaRPr lang="nl-NL" dirty="0"/>
          </a:p>
        </p:txBody>
      </p:sp>
      <p:sp>
        <p:nvSpPr>
          <p:cNvPr id="61" name="Tekstvak 60"/>
          <p:cNvSpPr txBox="1"/>
          <p:nvPr/>
        </p:nvSpPr>
        <p:spPr>
          <a:xfrm>
            <a:off x="5509572" y="1998132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 smtClean="0"/>
              <a:t>4</a:t>
            </a:r>
            <a:endParaRPr lang="nl-NL" dirty="0"/>
          </a:p>
        </p:txBody>
      </p:sp>
      <p:sp>
        <p:nvSpPr>
          <p:cNvPr id="62" name="Tekstvak 61"/>
          <p:cNvSpPr txBox="1"/>
          <p:nvPr/>
        </p:nvSpPr>
        <p:spPr>
          <a:xfrm>
            <a:off x="6811256" y="2001986"/>
            <a:ext cx="638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 smtClean="0"/>
              <a:t>6</a:t>
            </a:r>
            <a:endParaRPr lang="nl-NL" dirty="0"/>
          </a:p>
        </p:txBody>
      </p:sp>
      <p:sp>
        <p:nvSpPr>
          <p:cNvPr id="63" name="Tekstvak 62"/>
          <p:cNvSpPr txBox="1"/>
          <p:nvPr/>
        </p:nvSpPr>
        <p:spPr>
          <a:xfrm>
            <a:off x="6157644" y="1998132"/>
            <a:ext cx="6466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 smtClean="0"/>
              <a:t>5</a:t>
            </a:r>
            <a:endParaRPr lang="nl-NL" dirty="0"/>
          </a:p>
        </p:txBody>
      </p:sp>
      <p:grpSp>
        <p:nvGrpSpPr>
          <p:cNvPr id="99" name="Groep 98"/>
          <p:cNvGrpSpPr/>
          <p:nvPr/>
        </p:nvGrpSpPr>
        <p:grpSpPr>
          <a:xfrm>
            <a:off x="3383100" y="1715695"/>
            <a:ext cx="507617" cy="396044"/>
            <a:chOff x="3344303" y="3609020"/>
            <a:chExt cx="507617" cy="396044"/>
          </a:xfrm>
        </p:grpSpPr>
        <p:sp>
          <p:nvSpPr>
            <p:cNvPr id="96" name="Boog 95"/>
            <p:cNvSpPr/>
            <p:nvPr/>
          </p:nvSpPr>
          <p:spPr>
            <a:xfrm>
              <a:off x="3344303" y="3609020"/>
              <a:ext cx="507617" cy="396044"/>
            </a:xfrm>
            <a:prstGeom prst="arc">
              <a:avLst>
                <a:gd name="adj1" fmla="val 11519263"/>
                <a:gd name="adj2" fmla="val 20054530"/>
              </a:avLst>
            </a:prstGeom>
            <a:ln w="2540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cxnSp>
          <p:nvCxnSpPr>
            <p:cNvPr id="98" name="Rechte verbindingslijn met pijl 97"/>
            <p:cNvCxnSpPr>
              <a:stCxn id="96" idx="2"/>
            </p:cNvCxnSpPr>
            <p:nvPr/>
          </p:nvCxnSpPr>
          <p:spPr>
            <a:xfrm>
              <a:off x="3813975" y="3702886"/>
              <a:ext cx="24237" cy="84121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1" name="Tekstvak 100"/>
          <p:cNvSpPr txBox="1"/>
          <p:nvPr/>
        </p:nvSpPr>
        <p:spPr>
          <a:xfrm>
            <a:off x="3325279" y="1386433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+1</a:t>
            </a:r>
            <a:endParaRPr lang="nl-NL" dirty="0"/>
          </a:p>
        </p:txBody>
      </p:sp>
      <p:grpSp>
        <p:nvGrpSpPr>
          <p:cNvPr id="112" name="Groep 111"/>
          <p:cNvGrpSpPr/>
          <p:nvPr/>
        </p:nvGrpSpPr>
        <p:grpSpPr>
          <a:xfrm>
            <a:off x="4005971" y="1707050"/>
            <a:ext cx="507617" cy="396044"/>
            <a:chOff x="3344303" y="3609020"/>
            <a:chExt cx="507617" cy="396044"/>
          </a:xfrm>
        </p:grpSpPr>
        <p:sp>
          <p:nvSpPr>
            <p:cNvPr id="113" name="Boog 112"/>
            <p:cNvSpPr/>
            <p:nvPr/>
          </p:nvSpPr>
          <p:spPr>
            <a:xfrm>
              <a:off x="3344303" y="3609020"/>
              <a:ext cx="507617" cy="396044"/>
            </a:xfrm>
            <a:prstGeom prst="arc">
              <a:avLst>
                <a:gd name="adj1" fmla="val 11519263"/>
                <a:gd name="adj2" fmla="val 20054530"/>
              </a:avLst>
            </a:prstGeom>
            <a:ln w="2540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cxnSp>
          <p:nvCxnSpPr>
            <p:cNvPr id="114" name="Rechte verbindingslijn met pijl 113"/>
            <p:cNvCxnSpPr>
              <a:stCxn id="113" idx="2"/>
            </p:cNvCxnSpPr>
            <p:nvPr/>
          </p:nvCxnSpPr>
          <p:spPr>
            <a:xfrm>
              <a:off x="3813975" y="3702886"/>
              <a:ext cx="24237" cy="84121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5" name="Tekstvak 114"/>
          <p:cNvSpPr txBox="1"/>
          <p:nvPr/>
        </p:nvSpPr>
        <p:spPr>
          <a:xfrm>
            <a:off x="4055337" y="1386433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+1</a:t>
            </a:r>
            <a:endParaRPr lang="nl-NL" dirty="0"/>
          </a:p>
        </p:txBody>
      </p:sp>
      <p:grpSp>
        <p:nvGrpSpPr>
          <p:cNvPr id="116" name="Groep 115"/>
          <p:cNvGrpSpPr/>
          <p:nvPr/>
        </p:nvGrpSpPr>
        <p:grpSpPr>
          <a:xfrm>
            <a:off x="4641208" y="1715695"/>
            <a:ext cx="507617" cy="396044"/>
            <a:chOff x="3344303" y="3609020"/>
            <a:chExt cx="507617" cy="396044"/>
          </a:xfrm>
        </p:grpSpPr>
        <p:sp>
          <p:nvSpPr>
            <p:cNvPr id="117" name="Boog 116"/>
            <p:cNvSpPr/>
            <p:nvPr/>
          </p:nvSpPr>
          <p:spPr>
            <a:xfrm>
              <a:off x="3344303" y="3609020"/>
              <a:ext cx="507617" cy="396044"/>
            </a:xfrm>
            <a:prstGeom prst="arc">
              <a:avLst>
                <a:gd name="adj1" fmla="val 11519263"/>
                <a:gd name="adj2" fmla="val 20054530"/>
              </a:avLst>
            </a:prstGeom>
            <a:ln w="2540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cxnSp>
          <p:nvCxnSpPr>
            <p:cNvPr id="118" name="Rechte verbindingslijn met pijl 117"/>
            <p:cNvCxnSpPr>
              <a:stCxn id="117" idx="2"/>
            </p:cNvCxnSpPr>
            <p:nvPr/>
          </p:nvCxnSpPr>
          <p:spPr>
            <a:xfrm>
              <a:off x="3813975" y="3702886"/>
              <a:ext cx="24237" cy="84121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9" name="Groep 118"/>
          <p:cNvGrpSpPr/>
          <p:nvPr/>
        </p:nvGrpSpPr>
        <p:grpSpPr>
          <a:xfrm>
            <a:off x="5208419" y="1715695"/>
            <a:ext cx="507617" cy="396044"/>
            <a:chOff x="3344303" y="3609020"/>
            <a:chExt cx="507617" cy="396044"/>
          </a:xfrm>
        </p:grpSpPr>
        <p:sp>
          <p:nvSpPr>
            <p:cNvPr id="120" name="Boog 119"/>
            <p:cNvSpPr/>
            <p:nvPr/>
          </p:nvSpPr>
          <p:spPr>
            <a:xfrm>
              <a:off x="3344303" y="3609020"/>
              <a:ext cx="507617" cy="396044"/>
            </a:xfrm>
            <a:prstGeom prst="arc">
              <a:avLst>
                <a:gd name="adj1" fmla="val 11519263"/>
                <a:gd name="adj2" fmla="val 20054530"/>
              </a:avLst>
            </a:prstGeom>
            <a:ln w="2540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cxnSp>
          <p:nvCxnSpPr>
            <p:cNvPr id="121" name="Rechte verbindingslijn met pijl 120"/>
            <p:cNvCxnSpPr>
              <a:stCxn id="120" idx="2"/>
            </p:cNvCxnSpPr>
            <p:nvPr/>
          </p:nvCxnSpPr>
          <p:spPr>
            <a:xfrm>
              <a:off x="3813975" y="3702886"/>
              <a:ext cx="24237" cy="84121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" name="Groep 121"/>
          <p:cNvGrpSpPr/>
          <p:nvPr/>
        </p:nvGrpSpPr>
        <p:grpSpPr>
          <a:xfrm>
            <a:off x="5902367" y="1735730"/>
            <a:ext cx="507617" cy="396044"/>
            <a:chOff x="3344303" y="3609020"/>
            <a:chExt cx="507617" cy="396044"/>
          </a:xfrm>
        </p:grpSpPr>
        <p:sp>
          <p:nvSpPr>
            <p:cNvPr id="123" name="Boog 122"/>
            <p:cNvSpPr/>
            <p:nvPr/>
          </p:nvSpPr>
          <p:spPr>
            <a:xfrm>
              <a:off x="3344303" y="3609020"/>
              <a:ext cx="507617" cy="396044"/>
            </a:xfrm>
            <a:prstGeom prst="arc">
              <a:avLst>
                <a:gd name="adj1" fmla="val 11519263"/>
                <a:gd name="adj2" fmla="val 20054530"/>
              </a:avLst>
            </a:prstGeom>
            <a:ln w="2540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cxnSp>
          <p:nvCxnSpPr>
            <p:cNvPr id="124" name="Rechte verbindingslijn met pijl 123"/>
            <p:cNvCxnSpPr>
              <a:stCxn id="123" idx="2"/>
            </p:cNvCxnSpPr>
            <p:nvPr/>
          </p:nvCxnSpPr>
          <p:spPr>
            <a:xfrm>
              <a:off x="3813975" y="3702886"/>
              <a:ext cx="24237" cy="84121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5" name="Groep 124"/>
          <p:cNvGrpSpPr/>
          <p:nvPr/>
        </p:nvGrpSpPr>
        <p:grpSpPr>
          <a:xfrm>
            <a:off x="6518768" y="1755765"/>
            <a:ext cx="507617" cy="396044"/>
            <a:chOff x="3344303" y="3609020"/>
            <a:chExt cx="507617" cy="396044"/>
          </a:xfrm>
        </p:grpSpPr>
        <p:sp>
          <p:nvSpPr>
            <p:cNvPr id="126" name="Boog 125"/>
            <p:cNvSpPr/>
            <p:nvPr/>
          </p:nvSpPr>
          <p:spPr>
            <a:xfrm>
              <a:off x="3344303" y="3609020"/>
              <a:ext cx="507617" cy="396044"/>
            </a:xfrm>
            <a:prstGeom prst="arc">
              <a:avLst>
                <a:gd name="adj1" fmla="val 11519263"/>
                <a:gd name="adj2" fmla="val 20054530"/>
              </a:avLst>
            </a:prstGeom>
            <a:ln w="2540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cxnSp>
          <p:nvCxnSpPr>
            <p:cNvPr id="127" name="Rechte verbindingslijn met pijl 126"/>
            <p:cNvCxnSpPr>
              <a:stCxn id="126" idx="2"/>
            </p:cNvCxnSpPr>
            <p:nvPr/>
          </p:nvCxnSpPr>
          <p:spPr>
            <a:xfrm>
              <a:off x="3813975" y="3702886"/>
              <a:ext cx="24237" cy="84121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8" name="Tekstvak 127"/>
          <p:cNvSpPr txBox="1"/>
          <p:nvPr/>
        </p:nvSpPr>
        <p:spPr>
          <a:xfrm>
            <a:off x="4694537" y="1386433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+1</a:t>
            </a:r>
            <a:endParaRPr lang="nl-NL" dirty="0"/>
          </a:p>
        </p:txBody>
      </p:sp>
      <p:sp>
        <p:nvSpPr>
          <p:cNvPr id="129" name="Tekstvak 128"/>
          <p:cNvSpPr txBox="1"/>
          <p:nvPr/>
        </p:nvSpPr>
        <p:spPr>
          <a:xfrm>
            <a:off x="5270601" y="1386433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+1</a:t>
            </a:r>
            <a:endParaRPr lang="nl-NL" dirty="0"/>
          </a:p>
        </p:txBody>
      </p:sp>
      <p:sp>
        <p:nvSpPr>
          <p:cNvPr id="130" name="Tekstvak 129"/>
          <p:cNvSpPr txBox="1"/>
          <p:nvPr/>
        </p:nvSpPr>
        <p:spPr>
          <a:xfrm>
            <a:off x="5990360" y="1386433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+1</a:t>
            </a:r>
            <a:endParaRPr lang="nl-NL" dirty="0"/>
          </a:p>
        </p:txBody>
      </p:sp>
      <p:sp>
        <p:nvSpPr>
          <p:cNvPr id="131" name="Tekstvak 130"/>
          <p:cNvSpPr txBox="1"/>
          <p:nvPr/>
        </p:nvSpPr>
        <p:spPr>
          <a:xfrm>
            <a:off x="6566424" y="1386433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+1</a:t>
            </a:r>
            <a:endParaRPr lang="nl-NL" dirty="0"/>
          </a:p>
        </p:txBody>
      </p:sp>
      <p:grpSp>
        <p:nvGrpSpPr>
          <p:cNvPr id="132" name="Groep 131"/>
          <p:cNvGrpSpPr/>
          <p:nvPr/>
        </p:nvGrpSpPr>
        <p:grpSpPr>
          <a:xfrm rot="10800000" flipH="1">
            <a:off x="3296371" y="2821580"/>
            <a:ext cx="507617" cy="396044"/>
            <a:chOff x="3344303" y="3609020"/>
            <a:chExt cx="507617" cy="396044"/>
          </a:xfrm>
        </p:grpSpPr>
        <p:sp>
          <p:nvSpPr>
            <p:cNvPr id="133" name="Boog 132"/>
            <p:cNvSpPr/>
            <p:nvPr/>
          </p:nvSpPr>
          <p:spPr>
            <a:xfrm>
              <a:off x="3344303" y="3609020"/>
              <a:ext cx="507617" cy="396044"/>
            </a:xfrm>
            <a:prstGeom prst="arc">
              <a:avLst>
                <a:gd name="adj1" fmla="val 11519263"/>
                <a:gd name="adj2" fmla="val 20054530"/>
              </a:avLst>
            </a:prstGeom>
            <a:ln w="2540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cxnSp>
          <p:nvCxnSpPr>
            <p:cNvPr id="134" name="Rechte verbindingslijn met pijl 133"/>
            <p:cNvCxnSpPr>
              <a:stCxn id="133" idx="2"/>
            </p:cNvCxnSpPr>
            <p:nvPr/>
          </p:nvCxnSpPr>
          <p:spPr>
            <a:xfrm>
              <a:off x="3813975" y="3702886"/>
              <a:ext cx="24237" cy="84121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5" name="Groep 134"/>
          <p:cNvGrpSpPr/>
          <p:nvPr/>
        </p:nvGrpSpPr>
        <p:grpSpPr>
          <a:xfrm rot="10800000" flipH="1">
            <a:off x="3901343" y="2829710"/>
            <a:ext cx="507617" cy="396044"/>
            <a:chOff x="3344303" y="3609020"/>
            <a:chExt cx="507617" cy="396044"/>
          </a:xfrm>
        </p:grpSpPr>
        <p:sp>
          <p:nvSpPr>
            <p:cNvPr id="136" name="Boog 135"/>
            <p:cNvSpPr/>
            <p:nvPr/>
          </p:nvSpPr>
          <p:spPr>
            <a:xfrm>
              <a:off x="3344303" y="3609020"/>
              <a:ext cx="507617" cy="396044"/>
            </a:xfrm>
            <a:prstGeom prst="arc">
              <a:avLst>
                <a:gd name="adj1" fmla="val 11519263"/>
                <a:gd name="adj2" fmla="val 20054530"/>
              </a:avLst>
            </a:prstGeom>
            <a:ln w="2540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cxnSp>
          <p:nvCxnSpPr>
            <p:cNvPr id="137" name="Rechte verbindingslijn met pijl 136"/>
            <p:cNvCxnSpPr>
              <a:stCxn id="136" idx="2"/>
            </p:cNvCxnSpPr>
            <p:nvPr/>
          </p:nvCxnSpPr>
          <p:spPr>
            <a:xfrm>
              <a:off x="3813975" y="3702886"/>
              <a:ext cx="24237" cy="84121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8" name="Groep 137"/>
          <p:cNvGrpSpPr/>
          <p:nvPr/>
        </p:nvGrpSpPr>
        <p:grpSpPr>
          <a:xfrm rot="10800000" flipH="1">
            <a:off x="4547826" y="2825291"/>
            <a:ext cx="507617" cy="396044"/>
            <a:chOff x="3344303" y="3609020"/>
            <a:chExt cx="507617" cy="396044"/>
          </a:xfrm>
        </p:grpSpPr>
        <p:sp>
          <p:nvSpPr>
            <p:cNvPr id="139" name="Boog 138"/>
            <p:cNvSpPr/>
            <p:nvPr/>
          </p:nvSpPr>
          <p:spPr>
            <a:xfrm>
              <a:off x="3344303" y="3609020"/>
              <a:ext cx="507617" cy="396044"/>
            </a:xfrm>
            <a:prstGeom prst="arc">
              <a:avLst>
                <a:gd name="adj1" fmla="val 11519263"/>
                <a:gd name="adj2" fmla="val 20054530"/>
              </a:avLst>
            </a:prstGeom>
            <a:ln w="2540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cxnSp>
          <p:nvCxnSpPr>
            <p:cNvPr id="140" name="Rechte verbindingslijn met pijl 139"/>
            <p:cNvCxnSpPr>
              <a:stCxn id="139" idx="2"/>
            </p:cNvCxnSpPr>
            <p:nvPr/>
          </p:nvCxnSpPr>
          <p:spPr>
            <a:xfrm>
              <a:off x="3813975" y="3702886"/>
              <a:ext cx="24237" cy="84121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1" name="Groep 140"/>
          <p:cNvGrpSpPr/>
          <p:nvPr/>
        </p:nvGrpSpPr>
        <p:grpSpPr>
          <a:xfrm rot="10800000" flipH="1">
            <a:off x="5194711" y="2829709"/>
            <a:ext cx="507617" cy="396044"/>
            <a:chOff x="3344303" y="3609020"/>
            <a:chExt cx="507617" cy="396044"/>
          </a:xfrm>
        </p:grpSpPr>
        <p:sp>
          <p:nvSpPr>
            <p:cNvPr id="142" name="Boog 141"/>
            <p:cNvSpPr/>
            <p:nvPr/>
          </p:nvSpPr>
          <p:spPr>
            <a:xfrm>
              <a:off x="3344303" y="3609020"/>
              <a:ext cx="507617" cy="396044"/>
            </a:xfrm>
            <a:prstGeom prst="arc">
              <a:avLst>
                <a:gd name="adj1" fmla="val 11519263"/>
                <a:gd name="adj2" fmla="val 20054530"/>
              </a:avLst>
            </a:prstGeom>
            <a:ln w="2540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cxnSp>
          <p:nvCxnSpPr>
            <p:cNvPr id="143" name="Rechte verbindingslijn met pijl 142"/>
            <p:cNvCxnSpPr>
              <a:stCxn id="142" idx="2"/>
            </p:cNvCxnSpPr>
            <p:nvPr/>
          </p:nvCxnSpPr>
          <p:spPr>
            <a:xfrm>
              <a:off x="3813975" y="3702886"/>
              <a:ext cx="24237" cy="84121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4" name="Groep 143"/>
          <p:cNvGrpSpPr/>
          <p:nvPr/>
        </p:nvGrpSpPr>
        <p:grpSpPr>
          <a:xfrm rot="10800000" flipH="1">
            <a:off x="5808720" y="2829709"/>
            <a:ext cx="507617" cy="396044"/>
            <a:chOff x="3344303" y="3609020"/>
            <a:chExt cx="507617" cy="396044"/>
          </a:xfrm>
        </p:grpSpPr>
        <p:sp>
          <p:nvSpPr>
            <p:cNvPr id="145" name="Boog 144"/>
            <p:cNvSpPr/>
            <p:nvPr/>
          </p:nvSpPr>
          <p:spPr>
            <a:xfrm>
              <a:off x="3344303" y="3609020"/>
              <a:ext cx="507617" cy="396044"/>
            </a:xfrm>
            <a:prstGeom prst="arc">
              <a:avLst>
                <a:gd name="adj1" fmla="val 11519263"/>
                <a:gd name="adj2" fmla="val 20054530"/>
              </a:avLst>
            </a:prstGeom>
            <a:ln w="2540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cxnSp>
          <p:nvCxnSpPr>
            <p:cNvPr id="146" name="Rechte verbindingslijn met pijl 145"/>
            <p:cNvCxnSpPr>
              <a:stCxn id="145" idx="2"/>
            </p:cNvCxnSpPr>
            <p:nvPr/>
          </p:nvCxnSpPr>
          <p:spPr>
            <a:xfrm>
              <a:off x="3813975" y="3702886"/>
              <a:ext cx="24237" cy="84121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7" name="Groep 146"/>
          <p:cNvGrpSpPr/>
          <p:nvPr/>
        </p:nvGrpSpPr>
        <p:grpSpPr>
          <a:xfrm rot="10800000" flipH="1">
            <a:off x="6518768" y="2845326"/>
            <a:ext cx="507617" cy="396044"/>
            <a:chOff x="3344303" y="3609020"/>
            <a:chExt cx="507617" cy="396044"/>
          </a:xfrm>
        </p:grpSpPr>
        <p:sp>
          <p:nvSpPr>
            <p:cNvPr id="148" name="Boog 147"/>
            <p:cNvSpPr/>
            <p:nvPr/>
          </p:nvSpPr>
          <p:spPr>
            <a:xfrm>
              <a:off x="3344303" y="3609020"/>
              <a:ext cx="507617" cy="396044"/>
            </a:xfrm>
            <a:prstGeom prst="arc">
              <a:avLst>
                <a:gd name="adj1" fmla="val 11519263"/>
                <a:gd name="adj2" fmla="val 20054530"/>
              </a:avLst>
            </a:prstGeom>
            <a:ln w="2540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cxnSp>
          <p:nvCxnSpPr>
            <p:cNvPr id="149" name="Rechte verbindingslijn met pijl 148"/>
            <p:cNvCxnSpPr>
              <a:stCxn id="148" idx="2"/>
            </p:cNvCxnSpPr>
            <p:nvPr/>
          </p:nvCxnSpPr>
          <p:spPr>
            <a:xfrm>
              <a:off x="3813975" y="3702886"/>
              <a:ext cx="24237" cy="84121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0" name="Tekstvak 149"/>
          <p:cNvSpPr txBox="1"/>
          <p:nvPr/>
        </p:nvSpPr>
        <p:spPr>
          <a:xfrm>
            <a:off x="3207651" y="3217625"/>
            <a:ext cx="7190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dirty="0" smtClean="0"/>
              <a:t>+7,50</a:t>
            </a:r>
            <a:endParaRPr lang="nl-NL" sz="1600" dirty="0"/>
          </a:p>
        </p:txBody>
      </p:sp>
      <p:sp>
        <p:nvSpPr>
          <p:cNvPr id="153" name="Tekstvak 152"/>
          <p:cNvSpPr txBox="1"/>
          <p:nvPr/>
        </p:nvSpPr>
        <p:spPr>
          <a:xfrm>
            <a:off x="3816422" y="3221336"/>
            <a:ext cx="7190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dirty="0" smtClean="0"/>
              <a:t>+7,50</a:t>
            </a:r>
            <a:endParaRPr lang="nl-NL" sz="1600" dirty="0"/>
          </a:p>
        </p:txBody>
      </p:sp>
      <p:sp>
        <p:nvSpPr>
          <p:cNvPr id="154" name="Tekstvak 153"/>
          <p:cNvSpPr txBox="1"/>
          <p:nvPr/>
        </p:nvSpPr>
        <p:spPr>
          <a:xfrm>
            <a:off x="4408960" y="3217625"/>
            <a:ext cx="7190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dirty="0" smtClean="0"/>
              <a:t>+7,50</a:t>
            </a:r>
            <a:endParaRPr lang="nl-NL" sz="1600" dirty="0"/>
          </a:p>
        </p:txBody>
      </p:sp>
      <p:sp>
        <p:nvSpPr>
          <p:cNvPr id="155" name="Tekstvak 154"/>
          <p:cNvSpPr txBox="1"/>
          <p:nvPr/>
        </p:nvSpPr>
        <p:spPr>
          <a:xfrm>
            <a:off x="5055443" y="3225755"/>
            <a:ext cx="7190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dirty="0" smtClean="0"/>
              <a:t>+7,50</a:t>
            </a:r>
            <a:endParaRPr lang="nl-NL" sz="1600" dirty="0"/>
          </a:p>
        </p:txBody>
      </p:sp>
      <p:sp>
        <p:nvSpPr>
          <p:cNvPr id="156" name="Tekstvak 155"/>
          <p:cNvSpPr txBox="1"/>
          <p:nvPr/>
        </p:nvSpPr>
        <p:spPr>
          <a:xfrm>
            <a:off x="5724127" y="3221336"/>
            <a:ext cx="7200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dirty="0" smtClean="0"/>
              <a:t>+7,50</a:t>
            </a:r>
            <a:endParaRPr lang="nl-NL" sz="1600" dirty="0"/>
          </a:p>
        </p:txBody>
      </p:sp>
      <p:sp>
        <p:nvSpPr>
          <p:cNvPr id="157" name="Tekstvak 156"/>
          <p:cNvSpPr txBox="1"/>
          <p:nvPr/>
        </p:nvSpPr>
        <p:spPr>
          <a:xfrm>
            <a:off x="6451722" y="3225755"/>
            <a:ext cx="7190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dirty="0" smtClean="0"/>
              <a:t>+7,50</a:t>
            </a:r>
            <a:endParaRPr lang="nl-NL" sz="1600" dirty="0"/>
          </a:p>
        </p:txBody>
      </p:sp>
      <p:sp>
        <p:nvSpPr>
          <p:cNvPr id="158" name="Tekstvak 157"/>
          <p:cNvSpPr txBox="1"/>
          <p:nvPr/>
        </p:nvSpPr>
        <p:spPr>
          <a:xfrm>
            <a:off x="3669166" y="983291"/>
            <a:ext cx="650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15</a:t>
            </a:r>
            <a:endParaRPr lang="nl-NL" dirty="0"/>
          </a:p>
        </p:txBody>
      </p:sp>
      <p:sp>
        <p:nvSpPr>
          <p:cNvPr id="159" name="Tekstvak 158"/>
          <p:cNvSpPr txBox="1"/>
          <p:nvPr/>
        </p:nvSpPr>
        <p:spPr>
          <a:xfrm>
            <a:off x="3563888" y="2394404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 smtClean="0"/>
              <a:t>22,50</a:t>
            </a:r>
            <a:endParaRPr lang="nl-NL" dirty="0"/>
          </a:p>
        </p:txBody>
      </p:sp>
      <p:sp>
        <p:nvSpPr>
          <p:cNvPr id="161" name="Tekstvak 160"/>
          <p:cNvSpPr txBox="1"/>
          <p:nvPr/>
        </p:nvSpPr>
        <p:spPr>
          <a:xfrm>
            <a:off x="4276245" y="2394404"/>
            <a:ext cx="6089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 smtClean="0"/>
              <a:t>30</a:t>
            </a:r>
            <a:endParaRPr lang="nl-NL" dirty="0"/>
          </a:p>
        </p:txBody>
      </p:sp>
      <p:sp>
        <p:nvSpPr>
          <p:cNvPr id="162" name="Tekstvak 161"/>
          <p:cNvSpPr txBox="1"/>
          <p:nvPr/>
        </p:nvSpPr>
        <p:spPr>
          <a:xfrm>
            <a:off x="4801635" y="2394404"/>
            <a:ext cx="8135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 smtClean="0"/>
              <a:t>37,50</a:t>
            </a:r>
            <a:endParaRPr lang="nl-NL" dirty="0"/>
          </a:p>
        </p:txBody>
      </p:sp>
      <p:sp>
        <p:nvSpPr>
          <p:cNvPr id="163" name="Tekstvak 162"/>
          <p:cNvSpPr txBox="1"/>
          <p:nvPr/>
        </p:nvSpPr>
        <p:spPr>
          <a:xfrm>
            <a:off x="5508103" y="2394404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 smtClean="0"/>
              <a:t>45</a:t>
            </a:r>
            <a:endParaRPr lang="nl-NL" dirty="0"/>
          </a:p>
        </p:txBody>
      </p:sp>
      <p:sp>
        <p:nvSpPr>
          <p:cNvPr id="164" name="Tekstvak 163"/>
          <p:cNvSpPr txBox="1"/>
          <p:nvPr/>
        </p:nvSpPr>
        <p:spPr>
          <a:xfrm>
            <a:off x="6084167" y="2394404"/>
            <a:ext cx="7920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 smtClean="0"/>
              <a:t>52,50</a:t>
            </a:r>
            <a:endParaRPr lang="nl-NL" dirty="0"/>
          </a:p>
        </p:txBody>
      </p:sp>
      <p:sp>
        <p:nvSpPr>
          <p:cNvPr id="165" name="Tekstvak 164"/>
          <p:cNvSpPr txBox="1"/>
          <p:nvPr/>
        </p:nvSpPr>
        <p:spPr>
          <a:xfrm>
            <a:off x="6811256" y="2394404"/>
            <a:ext cx="6453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 smtClean="0"/>
              <a:t>60</a:t>
            </a:r>
            <a:endParaRPr lang="nl-NL" dirty="0"/>
          </a:p>
        </p:txBody>
      </p:sp>
      <p:grpSp>
        <p:nvGrpSpPr>
          <p:cNvPr id="293" name="Groep 292"/>
          <p:cNvGrpSpPr/>
          <p:nvPr/>
        </p:nvGrpSpPr>
        <p:grpSpPr>
          <a:xfrm>
            <a:off x="530293" y="3437131"/>
            <a:ext cx="3556049" cy="3399306"/>
            <a:chOff x="530293" y="3437131"/>
            <a:chExt cx="3556049" cy="3399306"/>
          </a:xfrm>
        </p:grpSpPr>
        <p:grpSp>
          <p:nvGrpSpPr>
            <p:cNvPr id="286" name="Groep 285"/>
            <p:cNvGrpSpPr/>
            <p:nvPr/>
          </p:nvGrpSpPr>
          <p:grpSpPr>
            <a:xfrm>
              <a:off x="539554" y="3543564"/>
              <a:ext cx="3546788" cy="3292873"/>
              <a:chOff x="539554" y="3543564"/>
              <a:chExt cx="3546788" cy="3292873"/>
            </a:xfrm>
          </p:grpSpPr>
          <p:grpSp>
            <p:nvGrpSpPr>
              <p:cNvPr id="278" name="Groep 277"/>
              <p:cNvGrpSpPr/>
              <p:nvPr/>
            </p:nvGrpSpPr>
            <p:grpSpPr>
              <a:xfrm>
                <a:off x="957006" y="3543564"/>
                <a:ext cx="2945736" cy="2945736"/>
                <a:chOff x="1022368" y="5152317"/>
                <a:chExt cx="3396483" cy="3396483"/>
              </a:xfrm>
            </p:grpSpPr>
            <p:cxnSp>
              <p:nvCxnSpPr>
                <p:cNvPr id="166" name="Rechte verbindingslijn 1836"/>
                <p:cNvCxnSpPr/>
                <p:nvPr/>
              </p:nvCxnSpPr>
              <p:spPr>
                <a:xfrm>
                  <a:off x="1588448" y="5152317"/>
                  <a:ext cx="0" cy="3396483"/>
                </a:xfrm>
                <a:prstGeom prst="line">
                  <a:avLst/>
                </a:prstGeom>
                <a:ln w="12700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7" name="Rechte verbindingslijn 1837"/>
                <p:cNvCxnSpPr/>
                <p:nvPr/>
              </p:nvCxnSpPr>
              <p:spPr>
                <a:xfrm>
                  <a:off x="2154529" y="5152317"/>
                  <a:ext cx="0" cy="3396483"/>
                </a:xfrm>
                <a:prstGeom prst="line">
                  <a:avLst/>
                </a:prstGeom>
                <a:ln w="12700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8" name="Rechte verbindingslijn 1838"/>
                <p:cNvCxnSpPr/>
                <p:nvPr/>
              </p:nvCxnSpPr>
              <p:spPr>
                <a:xfrm>
                  <a:off x="2720609" y="5152317"/>
                  <a:ext cx="0" cy="3396483"/>
                </a:xfrm>
                <a:prstGeom prst="line">
                  <a:avLst/>
                </a:prstGeom>
                <a:ln w="12700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9" name="Rechte verbindingslijn 1839"/>
                <p:cNvCxnSpPr/>
                <p:nvPr/>
              </p:nvCxnSpPr>
              <p:spPr>
                <a:xfrm>
                  <a:off x="3286690" y="5152317"/>
                  <a:ext cx="0" cy="3396483"/>
                </a:xfrm>
                <a:prstGeom prst="line">
                  <a:avLst/>
                </a:prstGeom>
                <a:ln w="12700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0" name="Rechte verbindingslijn 1817"/>
                <p:cNvCxnSpPr/>
                <p:nvPr/>
              </p:nvCxnSpPr>
              <p:spPr>
                <a:xfrm>
                  <a:off x="1022368" y="5152317"/>
                  <a:ext cx="0" cy="3396483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1" name="Rechte verbindingslijn 1850"/>
                <p:cNvCxnSpPr/>
                <p:nvPr/>
              </p:nvCxnSpPr>
              <p:spPr>
                <a:xfrm flipH="1">
                  <a:off x="1022369" y="7982719"/>
                  <a:ext cx="3396482" cy="0"/>
                </a:xfrm>
                <a:prstGeom prst="line">
                  <a:avLst/>
                </a:prstGeom>
                <a:ln w="12700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2" name="Rechte verbindingslijn 1851"/>
                <p:cNvCxnSpPr/>
                <p:nvPr/>
              </p:nvCxnSpPr>
              <p:spPr>
                <a:xfrm flipH="1">
                  <a:off x="1022369" y="7416639"/>
                  <a:ext cx="3396482" cy="0"/>
                </a:xfrm>
                <a:prstGeom prst="line">
                  <a:avLst/>
                </a:prstGeom>
                <a:ln w="12700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3" name="Rechte verbindingslijn 1852"/>
                <p:cNvCxnSpPr/>
                <p:nvPr/>
              </p:nvCxnSpPr>
              <p:spPr>
                <a:xfrm flipH="1">
                  <a:off x="1022370" y="6850558"/>
                  <a:ext cx="3394868" cy="0"/>
                </a:xfrm>
                <a:prstGeom prst="line">
                  <a:avLst/>
                </a:prstGeom>
                <a:ln w="12700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4" name="Rechte verbindingslijn 1853"/>
                <p:cNvCxnSpPr/>
                <p:nvPr/>
              </p:nvCxnSpPr>
              <p:spPr>
                <a:xfrm flipH="1">
                  <a:off x="1022369" y="6284478"/>
                  <a:ext cx="3396482" cy="0"/>
                </a:xfrm>
                <a:prstGeom prst="line">
                  <a:avLst/>
                </a:prstGeom>
                <a:ln w="12700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5" name="Rechte verbindingslijn 1854"/>
                <p:cNvCxnSpPr/>
                <p:nvPr/>
              </p:nvCxnSpPr>
              <p:spPr>
                <a:xfrm flipH="1">
                  <a:off x="1022369" y="5718398"/>
                  <a:ext cx="3396482" cy="0"/>
                </a:xfrm>
                <a:prstGeom prst="line">
                  <a:avLst/>
                </a:prstGeom>
                <a:ln w="12700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6" name="Rechte verbindingslijn 1855"/>
                <p:cNvCxnSpPr/>
                <p:nvPr/>
              </p:nvCxnSpPr>
              <p:spPr>
                <a:xfrm flipH="1">
                  <a:off x="1022369" y="5152317"/>
                  <a:ext cx="3396482" cy="0"/>
                </a:xfrm>
                <a:prstGeom prst="line">
                  <a:avLst/>
                </a:prstGeom>
                <a:ln w="12700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7" name="Rechte verbindingslijn 1840"/>
                <p:cNvCxnSpPr/>
                <p:nvPr/>
              </p:nvCxnSpPr>
              <p:spPr>
                <a:xfrm>
                  <a:off x="3852770" y="5152317"/>
                  <a:ext cx="0" cy="3396483"/>
                </a:xfrm>
                <a:prstGeom prst="line">
                  <a:avLst/>
                </a:prstGeom>
                <a:ln w="12700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8" name="Rechte verbindingslijn 1841"/>
                <p:cNvCxnSpPr/>
                <p:nvPr/>
              </p:nvCxnSpPr>
              <p:spPr>
                <a:xfrm>
                  <a:off x="4418851" y="5152317"/>
                  <a:ext cx="0" cy="3396483"/>
                </a:xfrm>
                <a:prstGeom prst="line">
                  <a:avLst/>
                </a:prstGeom>
                <a:ln w="12700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9" name="Rechte verbindingslijn 1820"/>
                <p:cNvCxnSpPr/>
                <p:nvPr/>
              </p:nvCxnSpPr>
              <p:spPr>
                <a:xfrm flipH="1">
                  <a:off x="1022369" y="8548800"/>
                  <a:ext cx="3396482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79" name="Tekstvak 278"/>
              <p:cNvSpPr txBox="1"/>
              <p:nvPr/>
            </p:nvSpPr>
            <p:spPr>
              <a:xfrm>
                <a:off x="539554" y="6381328"/>
                <a:ext cx="41745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nl-NL" i="1" dirty="0" smtClean="0"/>
                  <a:t>O</a:t>
                </a:r>
                <a:endParaRPr lang="nl-NL" i="1" dirty="0"/>
              </a:p>
            </p:txBody>
          </p:sp>
          <p:sp>
            <p:nvSpPr>
              <p:cNvPr id="280" name="Tekstvak 279"/>
              <p:cNvSpPr txBox="1"/>
              <p:nvPr/>
            </p:nvSpPr>
            <p:spPr>
              <a:xfrm>
                <a:off x="1259632" y="6462878"/>
                <a:ext cx="43204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nl-NL" dirty="0" smtClean="0"/>
                  <a:t>1</a:t>
                </a:r>
                <a:endParaRPr lang="nl-NL" dirty="0"/>
              </a:p>
            </p:txBody>
          </p:sp>
          <p:sp>
            <p:nvSpPr>
              <p:cNvPr id="281" name="Tekstvak 280"/>
              <p:cNvSpPr txBox="1"/>
              <p:nvPr/>
            </p:nvSpPr>
            <p:spPr>
              <a:xfrm>
                <a:off x="1763688" y="6467105"/>
                <a:ext cx="39125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nl-NL" dirty="0" smtClean="0"/>
                  <a:t>2</a:t>
                </a:r>
                <a:endParaRPr lang="nl-NL" dirty="0"/>
              </a:p>
            </p:txBody>
          </p:sp>
          <p:sp>
            <p:nvSpPr>
              <p:cNvPr id="282" name="Tekstvak 281"/>
              <p:cNvSpPr txBox="1"/>
              <p:nvPr/>
            </p:nvSpPr>
            <p:spPr>
              <a:xfrm>
                <a:off x="2267744" y="6462878"/>
                <a:ext cx="39125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nl-NL" dirty="0" smtClean="0"/>
                  <a:t>3</a:t>
                </a:r>
                <a:endParaRPr lang="nl-NL" dirty="0"/>
              </a:p>
            </p:txBody>
          </p:sp>
          <p:sp>
            <p:nvSpPr>
              <p:cNvPr id="283" name="Tekstvak 282"/>
              <p:cNvSpPr txBox="1"/>
              <p:nvPr/>
            </p:nvSpPr>
            <p:spPr>
              <a:xfrm>
                <a:off x="2725203" y="6462878"/>
                <a:ext cx="39125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nl-NL" dirty="0" smtClean="0"/>
                  <a:t>4</a:t>
                </a:r>
                <a:endParaRPr lang="nl-NL" dirty="0"/>
              </a:p>
            </p:txBody>
          </p:sp>
          <p:sp>
            <p:nvSpPr>
              <p:cNvPr id="284" name="Tekstvak 283"/>
              <p:cNvSpPr txBox="1"/>
              <p:nvPr/>
            </p:nvSpPr>
            <p:spPr>
              <a:xfrm>
                <a:off x="3245653" y="6462878"/>
                <a:ext cx="39125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nl-NL" dirty="0" smtClean="0"/>
                  <a:t>5</a:t>
                </a:r>
                <a:endParaRPr lang="nl-NL" dirty="0"/>
              </a:p>
            </p:txBody>
          </p:sp>
          <p:sp>
            <p:nvSpPr>
              <p:cNvPr id="285" name="Tekstvak 284"/>
              <p:cNvSpPr txBox="1"/>
              <p:nvPr/>
            </p:nvSpPr>
            <p:spPr>
              <a:xfrm>
                <a:off x="3695088" y="6462878"/>
                <a:ext cx="39125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nl-NL" dirty="0" smtClean="0"/>
                  <a:t>6</a:t>
                </a:r>
                <a:endParaRPr lang="nl-NL" dirty="0"/>
              </a:p>
            </p:txBody>
          </p:sp>
        </p:grpSp>
        <p:sp>
          <p:nvSpPr>
            <p:cNvPr id="287" name="Tekstvak 286"/>
            <p:cNvSpPr txBox="1"/>
            <p:nvPr/>
          </p:nvSpPr>
          <p:spPr>
            <a:xfrm>
              <a:off x="530293" y="5813678"/>
              <a:ext cx="51331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dirty="0" smtClean="0"/>
                <a:t>10</a:t>
              </a:r>
              <a:endParaRPr lang="nl-NL" dirty="0"/>
            </a:p>
          </p:txBody>
        </p:sp>
        <p:sp>
          <p:nvSpPr>
            <p:cNvPr id="288" name="Tekstvak 287"/>
            <p:cNvSpPr txBox="1"/>
            <p:nvPr/>
          </p:nvSpPr>
          <p:spPr>
            <a:xfrm>
              <a:off x="539554" y="5322722"/>
              <a:ext cx="51331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dirty="0" smtClean="0"/>
                <a:t>20</a:t>
              </a:r>
              <a:endParaRPr lang="nl-NL" dirty="0"/>
            </a:p>
          </p:txBody>
        </p:sp>
        <p:sp>
          <p:nvSpPr>
            <p:cNvPr id="289" name="Tekstvak 288"/>
            <p:cNvSpPr txBox="1"/>
            <p:nvPr/>
          </p:nvSpPr>
          <p:spPr>
            <a:xfrm>
              <a:off x="539554" y="4831766"/>
              <a:ext cx="51331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dirty="0" smtClean="0"/>
                <a:t>30</a:t>
              </a:r>
              <a:endParaRPr lang="nl-NL" dirty="0"/>
            </a:p>
          </p:txBody>
        </p:sp>
        <p:sp>
          <p:nvSpPr>
            <p:cNvPr id="290" name="Tekstvak 289"/>
            <p:cNvSpPr txBox="1"/>
            <p:nvPr/>
          </p:nvSpPr>
          <p:spPr>
            <a:xfrm>
              <a:off x="539554" y="4340810"/>
              <a:ext cx="51331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dirty="0" smtClean="0"/>
                <a:t>40</a:t>
              </a:r>
              <a:endParaRPr lang="nl-NL" dirty="0"/>
            </a:p>
          </p:txBody>
        </p:sp>
        <p:sp>
          <p:nvSpPr>
            <p:cNvPr id="291" name="Tekstvak 290"/>
            <p:cNvSpPr txBox="1"/>
            <p:nvPr/>
          </p:nvSpPr>
          <p:spPr>
            <a:xfrm>
              <a:off x="539554" y="3849854"/>
              <a:ext cx="51331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dirty="0" smtClean="0"/>
                <a:t>50</a:t>
              </a:r>
              <a:endParaRPr lang="nl-NL" dirty="0"/>
            </a:p>
          </p:txBody>
        </p:sp>
        <p:sp>
          <p:nvSpPr>
            <p:cNvPr id="292" name="Tekstvak 291"/>
            <p:cNvSpPr txBox="1"/>
            <p:nvPr/>
          </p:nvSpPr>
          <p:spPr>
            <a:xfrm>
              <a:off x="539554" y="3437131"/>
              <a:ext cx="51331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dirty="0" smtClean="0"/>
                <a:t>60</a:t>
              </a:r>
              <a:endParaRPr lang="nl-NL" dirty="0"/>
            </a:p>
          </p:txBody>
        </p:sp>
      </p:grpSp>
      <p:cxnSp>
        <p:nvCxnSpPr>
          <p:cNvPr id="302" name="Rechte verbindingslijn 301"/>
          <p:cNvCxnSpPr/>
          <p:nvPr/>
        </p:nvCxnSpPr>
        <p:spPr>
          <a:xfrm flipV="1">
            <a:off x="946382" y="3556179"/>
            <a:ext cx="2944335" cy="2189692"/>
          </a:xfrm>
          <a:prstGeom prst="line">
            <a:avLst/>
          </a:prstGeom>
          <a:ln w="254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8" name="Tekstvak 307"/>
          <p:cNvSpPr txBox="1"/>
          <p:nvPr/>
        </p:nvSpPr>
        <p:spPr>
          <a:xfrm>
            <a:off x="3994541" y="6462878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tijd in uren</a:t>
            </a:r>
            <a:endParaRPr lang="nl-NL" dirty="0"/>
          </a:p>
        </p:txBody>
      </p:sp>
      <p:sp>
        <p:nvSpPr>
          <p:cNvPr id="309" name="Tekstvak 308"/>
          <p:cNvSpPr txBox="1"/>
          <p:nvPr/>
        </p:nvSpPr>
        <p:spPr>
          <a:xfrm>
            <a:off x="578676" y="3174232"/>
            <a:ext cx="1941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Verdiensten in €</a:t>
            </a:r>
            <a:endParaRPr lang="nl-NL" dirty="0"/>
          </a:p>
        </p:txBody>
      </p:sp>
      <p:cxnSp>
        <p:nvCxnSpPr>
          <p:cNvPr id="311" name="Rechte verbindingslijn 310"/>
          <p:cNvCxnSpPr/>
          <p:nvPr/>
        </p:nvCxnSpPr>
        <p:spPr>
          <a:xfrm>
            <a:off x="1974922" y="5016432"/>
            <a:ext cx="454952" cy="0"/>
          </a:xfrm>
          <a:prstGeom prst="line">
            <a:avLst/>
          </a:prstGeom>
          <a:ln w="25400">
            <a:solidFill>
              <a:schemeClr val="tx1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4" name="Rechte verbindingslijn 313"/>
          <p:cNvCxnSpPr>
            <a:endCxn id="180" idx="4"/>
          </p:cNvCxnSpPr>
          <p:nvPr/>
        </p:nvCxnSpPr>
        <p:spPr>
          <a:xfrm flipV="1">
            <a:off x="2429874" y="4671001"/>
            <a:ext cx="0" cy="345431"/>
          </a:xfrm>
          <a:prstGeom prst="line">
            <a:avLst/>
          </a:prstGeom>
          <a:ln w="25400">
            <a:solidFill>
              <a:schemeClr val="tx1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5" name="Tekstvak 314"/>
          <p:cNvSpPr txBox="1"/>
          <p:nvPr/>
        </p:nvSpPr>
        <p:spPr>
          <a:xfrm>
            <a:off x="2015716" y="5016432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1</a:t>
            </a:r>
            <a:endParaRPr lang="nl-NL" dirty="0"/>
          </a:p>
        </p:txBody>
      </p:sp>
      <p:sp>
        <p:nvSpPr>
          <p:cNvPr id="316" name="Tekstvak 315"/>
          <p:cNvSpPr txBox="1"/>
          <p:nvPr/>
        </p:nvSpPr>
        <p:spPr>
          <a:xfrm>
            <a:off x="2378373" y="4693861"/>
            <a:ext cx="820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7,50</a:t>
            </a:r>
            <a:endParaRPr lang="nl-NL" dirty="0"/>
          </a:p>
        </p:txBody>
      </p:sp>
      <p:sp>
        <p:nvSpPr>
          <p:cNvPr id="317" name="Einde presentatie icoon"/>
          <p:cNvSpPr/>
          <p:nvPr/>
        </p:nvSpPr>
        <p:spPr>
          <a:xfrm>
            <a:off x="8630271" y="6393171"/>
            <a:ext cx="288000" cy="28803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51" name="Ovaal 150"/>
          <p:cNvSpPr/>
          <p:nvPr/>
        </p:nvSpPr>
        <p:spPr>
          <a:xfrm>
            <a:off x="943729" y="5710396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52" name="Ovaal 151"/>
          <p:cNvSpPr/>
          <p:nvPr/>
        </p:nvSpPr>
        <p:spPr>
          <a:xfrm>
            <a:off x="1425102" y="5340045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60" name="Ovaal 159"/>
          <p:cNvSpPr/>
          <p:nvPr/>
        </p:nvSpPr>
        <p:spPr>
          <a:xfrm>
            <a:off x="1916058" y="4993572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80" name="Ovaal 179"/>
          <p:cNvSpPr/>
          <p:nvPr/>
        </p:nvSpPr>
        <p:spPr>
          <a:xfrm>
            <a:off x="2407014" y="4625282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82" name="Ovaal 181"/>
          <p:cNvSpPr/>
          <p:nvPr/>
        </p:nvSpPr>
        <p:spPr>
          <a:xfrm>
            <a:off x="2897970" y="4244129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83" name="Ovaal 182"/>
          <p:cNvSpPr/>
          <p:nvPr/>
        </p:nvSpPr>
        <p:spPr>
          <a:xfrm>
            <a:off x="3388926" y="3887336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84" name="Ovaal 183"/>
          <p:cNvSpPr/>
          <p:nvPr/>
        </p:nvSpPr>
        <p:spPr>
          <a:xfrm>
            <a:off x="3879882" y="3533319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" name="Ovaal 2"/>
          <p:cNvSpPr/>
          <p:nvPr/>
        </p:nvSpPr>
        <p:spPr>
          <a:xfrm>
            <a:off x="3088221" y="1920338"/>
            <a:ext cx="512140" cy="962795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86" name="Ovaal 185"/>
          <p:cNvSpPr/>
          <p:nvPr/>
        </p:nvSpPr>
        <p:spPr>
          <a:xfrm>
            <a:off x="3632572" y="1941972"/>
            <a:ext cx="659325" cy="962795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87" name="Ovaal 186"/>
          <p:cNvSpPr/>
          <p:nvPr/>
        </p:nvSpPr>
        <p:spPr>
          <a:xfrm>
            <a:off x="4247018" y="1944181"/>
            <a:ext cx="659325" cy="962795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88" name="Ovaal 187"/>
          <p:cNvSpPr/>
          <p:nvPr/>
        </p:nvSpPr>
        <p:spPr>
          <a:xfrm>
            <a:off x="4871277" y="1946390"/>
            <a:ext cx="659325" cy="962795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89" name="Ovaal 188"/>
          <p:cNvSpPr/>
          <p:nvPr/>
        </p:nvSpPr>
        <p:spPr>
          <a:xfrm>
            <a:off x="5508102" y="1938707"/>
            <a:ext cx="659325" cy="962795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90" name="Ovaal 189"/>
          <p:cNvSpPr/>
          <p:nvPr/>
        </p:nvSpPr>
        <p:spPr>
          <a:xfrm>
            <a:off x="6142467" y="1939610"/>
            <a:ext cx="659325" cy="962795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91" name="Ovaal 190"/>
          <p:cNvSpPr/>
          <p:nvPr/>
        </p:nvSpPr>
        <p:spPr>
          <a:xfrm>
            <a:off x="6808589" y="1941035"/>
            <a:ext cx="659325" cy="962795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10" name="Groep 9"/>
          <p:cNvGrpSpPr/>
          <p:nvPr/>
        </p:nvGrpSpPr>
        <p:grpSpPr>
          <a:xfrm>
            <a:off x="1052869" y="5539600"/>
            <a:ext cx="1779294" cy="400110"/>
            <a:chOff x="5055443" y="5063193"/>
            <a:chExt cx="1779294" cy="400110"/>
          </a:xfrm>
        </p:grpSpPr>
        <p:sp>
          <p:nvSpPr>
            <p:cNvPr id="6" name="Tekstvak 5"/>
            <p:cNvSpPr txBox="1"/>
            <p:nvPr/>
          </p:nvSpPr>
          <p:spPr>
            <a:xfrm>
              <a:off x="5414977" y="5063193"/>
              <a:ext cx="1419760" cy="400110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nl-NL" sz="2000" dirty="0" smtClean="0"/>
                <a:t>begingetal</a:t>
              </a:r>
              <a:endParaRPr lang="nl-NL" sz="2000" dirty="0"/>
            </a:p>
          </p:txBody>
        </p:sp>
        <p:cxnSp>
          <p:nvCxnSpPr>
            <p:cNvPr id="8" name="Rechte verbindingslijn met pijl 7"/>
            <p:cNvCxnSpPr>
              <a:stCxn id="6" idx="1"/>
            </p:cNvCxnSpPr>
            <p:nvPr/>
          </p:nvCxnSpPr>
          <p:spPr>
            <a:xfrm flipH="1">
              <a:off x="5055443" y="5263248"/>
              <a:ext cx="359534" cy="0"/>
            </a:xfrm>
            <a:prstGeom prst="straightConnector1">
              <a:avLst/>
            </a:prstGeom>
            <a:ln w="25400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ep 20"/>
          <p:cNvGrpSpPr/>
          <p:nvPr/>
        </p:nvGrpSpPr>
        <p:grpSpPr>
          <a:xfrm>
            <a:off x="2995052" y="4678052"/>
            <a:ext cx="1681215" cy="400110"/>
            <a:chOff x="4885209" y="5039291"/>
            <a:chExt cx="1681215" cy="400110"/>
          </a:xfrm>
        </p:grpSpPr>
        <p:sp>
          <p:nvSpPr>
            <p:cNvPr id="12" name="Tekstvak 11"/>
            <p:cNvSpPr txBox="1"/>
            <p:nvPr/>
          </p:nvSpPr>
          <p:spPr>
            <a:xfrm>
              <a:off x="5290685" y="5039291"/>
              <a:ext cx="1275739" cy="400110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nl-NL" sz="2000" dirty="0" smtClean="0"/>
                <a:t>stijggetal</a:t>
              </a:r>
              <a:endParaRPr lang="nl-NL" sz="2000" dirty="0"/>
            </a:p>
          </p:txBody>
        </p:sp>
        <p:cxnSp>
          <p:nvCxnSpPr>
            <p:cNvPr id="16" name="Rechte verbindingslijn met pijl 15"/>
            <p:cNvCxnSpPr>
              <a:stCxn id="12" idx="1"/>
            </p:cNvCxnSpPr>
            <p:nvPr/>
          </p:nvCxnSpPr>
          <p:spPr>
            <a:xfrm flipH="1">
              <a:off x="4885209" y="5239346"/>
              <a:ext cx="405476" cy="0"/>
            </a:xfrm>
            <a:prstGeom prst="straightConnector1">
              <a:avLst/>
            </a:prstGeom>
            <a:ln w="25400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1" name="Animatie icoon"/>
          <p:cNvGrpSpPr>
            <a:grpSpLocks noChangeAspect="1"/>
          </p:cNvGrpSpPr>
          <p:nvPr/>
        </p:nvGrpSpPr>
        <p:grpSpPr>
          <a:xfrm>
            <a:off x="8517144" y="6290032"/>
            <a:ext cx="440378" cy="360000"/>
            <a:chOff x="5076056" y="174576"/>
            <a:chExt cx="3276364" cy="2678360"/>
          </a:xfrm>
        </p:grpSpPr>
        <p:sp>
          <p:nvSpPr>
            <p:cNvPr id="185" name="Rectangle 8"/>
            <p:cNvSpPr/>
            <p:nvPr/>
          </p:nvSpPr>
          <p:spPr>
            <a:xfrm>
              <a:off x="5076056" y="1340768"/>
              <a:ext cx="2736304" cy="1512168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92" name="Isosceles Triangle 9"/>
            <p:cNvSpPr/>
            <p:nvPr/>
          </p:nvSpPr>
          <p:spPr>
            <a:xfrm rot="16200000">
              <a:off x="7308304" y="1646802"/>
              <a:ext cx="1188132" cy="90010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93" name="Oval 10"/>
            <p:cNvSpPr/>
            <p:nvPr/>
          </p:nvSpPr>
          <p:spPr>
            <a:xfrm>
              <a:off x="5292208" y="174576"/>
              <a:ext cx="1152000" cy="1152128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94" name="Oval 11"/>
            <p:cNvSpPr/>
            <p:nvPr/>
          </p:nvSpPr>
          <p:spPr>
            <a:xfrm>
              <a:off x="6444208" y="196353"/>
              <a:ext cx="1152000" cy="1152128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grpSp>
        <p:nvGrpSpPr>
          <p:cNvPr id="195" name="Animatie icoon"/>
          <p:cNvGrpSpPr>
            <a:grpSpLocks noChangeAspect="1"/>
          </p:cNvGrpSpPr>
          <p:nvPr/>
        </p:nvGrpSpPr>
        <p:grpSpPr>
          <a:xfrm>
            <a:off x="8488705" y="6292307"/>
            <a:ext cx="440378" cy="360000"/>
            <a:chOff x="5076056" y="174576"/>
            <a:chExt cx="3276364" cy="2678360"/>
          </a:xfrm>
        </p:grpSpPr>
        <p:sp>
          <p:nvSpPr>
            <p:cNvPr id="196" name="Rectangle 8"/>
            <p:cNvSpPr/>
            <p:nvPr/>
          </p:nvSpPr>
          <p:spPr>
            <a:xfrm>
              <a:off x="5076056" y="1340768"/>
              <a:ext cx="2736304" cy="1512168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97" name="Isosceles Triangle 9"/>
            <p:cNvSpPr/>
            <p:nvPr/>
          </p:nvSpPr>
          <p:spPr>
            <a:xfrm rot="16200000">
              <a:off x="7308304" y="1646802"/>
              <a:ext cx="1188132" cy="90010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98" name="Oval 10"/>
            <p:cNvSpPr/>
            <p:nvPr/>
          </p:nvSpPr>
          <p:spPr>
            <a:xfrm>
              <a:off x="5292208" y="174576"/>
              <a:ext cx="1152000" cy="1152128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99" name="Oval 11"/>
            <p:cNvSpPr/>
            <p:nvPr/>
          </p:nvSpPr>
          <p:spPr>
            <a:xfrm>
              <a:off x="6444208" y="196353"/>
              <a:ext cx="1152000" cy="1152128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</p:spTree>
    <p:extLst>
      <p:ext uri="{BB962C8B-B14F-4D97-AF65-F5344CB8AC3E}">
        <p14:creationId xmlns:p14="http://schemas.microsoft.com/office/powerpoint/2010/main" val="3748997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1.11111E-6 L -0.06181 0.2044 " pathEditMode="relative" rAng="0" ptsTypes="AA">
                                      <p:cBhvr>
                                        <p:cTn id="16" dur="1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90" y="102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00"/>
                            </p:stCondLst>
                            <p:childTnLst>
                              <p:par>
                                <p:cTn id="6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0"/>
                            </p:stCondLst>
                            <p:childTnLst>
                              <p:par>
                                <p:cTn id="8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500"/>
                            </p:stCondLst>
                            <p:childTnLst>
                              <p:par>
                                <p:cTn id="8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500"/>
                            </p:stCondLst>
                            <p:childTnLst>
                              <p:par>
                                <p:cTn id="10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000"/>
                            </p:stCondLst>
                            <p:childTnLst>
                              <p:par>
                                <p:cTn id="10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1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500"/>
                            </p:stCondLst>
                            <p:childTnLst>
                              <p:par>
                                <p:cTn id="13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5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500"/>
                            </p:stCondLst>
                            <p:childTnLst>
                              <p:par>
                                <p:cTn id="13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9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500"/>
                            </p:stCondLst>
                            <p:childTnLst>
                              <p:par>
                                <p:cTn id="15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1000"/>
                            </p:stCondLst>
                            <p:childTnLst>
                              <p:par>
                                <p:cTn id="15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0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1500"/>
                            </p:stCondLst>
                            <p:childTnLst>
                              <p:par>
                                <p:cTn id="16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0" fill="hold">
                      <p:stCondLst>
                        <p:cond delay="indefinite"/>
                      </p:stCondLst>
                      <p:childTnLst>
                        <p:par>
                          <p:cTn id="221" fill="hold">
                            <p:stCondLst>
                              <p:cond delay="0"/>
                            </p:stCondLst>
                            <p:childTnLst>
                              <p:par>
                                <p:cTn id="2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8" fill="hold">
                      <p:stCondLst>
                        <p:cond delay="indefinite"/>
                      </p:stCondLst>
                      <p:childTnLst>
                        <p:par>
                          <p:cTn id="229" fill="hold">
                            <p:stCondLst>
                              <p:cond delay="0"/>
                            </p:stCondLst>
                            <p:childTnLst>
                              <p:par>
                                <p:cTn id="2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2" fill="hold">
                            <p:stCondLst>
                              <p:cond delay="0"/>
                            </p:stCondLst>
                            <p:childTnLst>
                              <p:par>
                                <p:cTn id="2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6" fill="hold">
                            <p:stCondLst>
                              <p:cond delay="500"/>
                            </p:stCondLst>
                            <p:childTnLst>
                              <p:par>
                                <p:cTn id="2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9" fill="hold">
                            <p:stCondLst>
                              <p:cond delay="1000"/>
                            </p:stCondLst>
                            <p:childTnLst>
                              <p:par>
                                <p:cTn id="24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4" fill="hold">
                      <p:stCondLst>
                        <p:cond delay="indefinite"/>
                      </p:stCondLst>
                      <p:childTnLst>
                        <p:par>
                          <p:cTn id="245" fill="hold">
                            <p:stCondLst>
                              <p:cond delay="0"/>
                            </p:stCondLst>
                            <p:childTnLst>
                              <p:par>
                                <p:cTn id="2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8" fill="hold">
                      <p:stCondLst>
                        <p:cond delay="indefinite"/>
                      </p:stCondLst>
                      <p:childTnLst>
                        <p:par>
                          <p:cTn id="249" fill="hold">
                            <p:stCondLst>
                              <p:cond delay="0"/>
                            </p:stCondLst>
                            <p:childTnLst>
                              <p:par>
                                <p:cTn id="2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4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5" fill="hold">
                            <p:stCondLst>
                              <p:cond delay="500"/>
                            </p:stCondLst>
                            <p:childTnLst>
                              <p:par>
                                <p:cTn id="25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1000"/>
                            </p:stCondLst>
                            <p:childTnLst>
                              <p:par>
                                <p:cTn id="25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1" fill="hold">
                            <p:stCondLst>
                              <p:cond delay="1000"/>
                            </p:stCondLst>
                            <p:childTnLst>
                              <p:par>
                                <p:cTn id="262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4" fill="hold">
                      <p:stCondLst>
                        <p:cond delay="indefinite"/>
                      </p:stCondLst>
                      <p:childTnLst>
                        <p:par>
                          <p:cTn id="265" fill="hold">
                            <p:stCondLst>
                              <p:cond delay="0"/>
                            </p:stCondLst>
                            <p:childTnLst>
                              <p:par>
                                <p:cTn id="26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8" presetID="21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0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1" fill="hold">
                            <p:stCondLst>
                              <p:cond delay="1000"/>
                            </p:stCondLst>
                            <p:childTnLst>
                              <p:par>
                                <p:cTn id="27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4" fill="hold">
                            <p:stCondLst>
                              <p:cond delay="1500"/>
                            </p:stCondLst>
                            <p:childTnLst>
                              <p:par>
                                <p:cTn id="27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7" fill="hold">
                            <p:stCondLst>
                              <p:cond delay="1500"/>
                            </p:stCondLst>
                            <p:childTnLst>
                              <p:par>
                                <p:cTn id="278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0" fill="hold">
                      <p:stCondLst>
                        <p:cond delay="indefinite"/>
                      </p:stCondLst>
                      <p:childTnLst>
                        <p:par>
                          <p:cTn id="281" fill="hold">
                            <p:stCondLst>
                              <p:cond delay="0"/>
                            </p:stCondLst>
                            <p:childTnLst>
                              <p:par>
                                <p:cTn id="28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4" presetID="21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6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0" fill="hold">
                            <p:stCondLst>
                              <p:cond delay="1500"/>
                            </p:stCondLst>
                            <p:childTnLst>
                              <p:par>
                                <p:cTn id="29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3" fill="hold">
                            <p:stCondLst>
                              <p:cond delay="1500"/>
                            </p:stCondLst>
                            <p:childTnLst>
                              <p:par>
                                <p:cTn id="294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6" fill="hold">
                      <p:stCondLst>
                        <p:cond delay="indefinite"/>
                      </p:stCondLst>
                      <p:childTnLst>
                        <p:par>
                          <p:cTn id="297" fill="hold">
                            <p:stCondLst>
                              <p:cond delay="0"/>
                            </p:stCondLst>
                            <p:childTnLst>
                              <p:par>
                                <p:cTn id="29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0" presetID="21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2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3" fill="hold">
                            <p:stCondLst>
                              <p:cond delay="1000"/>
                            </p:stCondLst>
                            <p:childTnLst>
                              <p:par>
                                <p:cTn id="30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6" fill="hold">
                            <p:stCondLst>
                              <p:cond delay="1500"/>
                            </p:stCondLst>
                            <p:childTnLst>
                              <p:par>
                                <p:cTn id="30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9" fill="hold">
                            <p:stCondLst>
                              <p:cond delay="1500"/>
                            </p:stCondLst>
                            <p:childTnLst>
                              <p:par>
                                <p:cTn id="31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2" fill="hold">
                      <p:stCondLst>
                        <p:cond delay="indefinite"/>
                      </p:stCondLst>
                      <p:childTnLst>
                        <p:par>
                          <p:cTn id="313" fill="hold">
                            <p:stCondLst>
                              <p:cond delay="0"/>
                            </p:stCondLst>
                            <p:childTnLst>
                              <p:par>
                                <p:cTn id="3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8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9" fill="hold">
                            <p:stCondLst>
                              <p:cond delay="500"/>
                            </p:stCondLst>
                            <p:childTnLst>
                              <p:par>
                                <p:cTn id="32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2" fill="hold">
                            <p:stCondLst>
                              <p:cond delay="1000"/>
                            </p:stCondLst>
                            <p:childTnLst>
                              <p:par>
                                <p:cTn id="32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5" fill="hold">
                            <p:stCondLst>
                              <p:cond delay="1000"/>
                            </p:stCondLst>
                            <p:childTnLst>
                              <p:par>
                                <p:cTn id="326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8" fill="hold">
                      <p:stCondLst>
                        <p:cond delay="indefinite"/>
                      </p:stCondLst>
                      <p:childTnLst>
                        <p:par>
                          <p:cTn id="329" fill="hold">
                            <p:stCondLst>
                              <p:cond delay="0"/>
                            </p:stCondLst>
                            <p:childTnLst>
                              <p:par>
                                <p:cTn id="3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4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5" fill="hold">
                            <p:stCondLst>
                              <p:cond delay="500"/>
                            </p:stCondLst>
                            <p:childTnLst>
                              <p:par>
                                <p:cTn id="33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3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3" fill="hold">
                      <p:stCondLst>
                        <p:cond delay="indefinite"/>
                      </p:stCondLst>
                      <p:childTnLst>
                        <p:par>
                          <p:cTn id="344" fill="hold">
                            <p:stCondLst>
                              <p:cond delay="0"/>
                            </p:stCondLst>
                            <p:childTnLst>
                              <p:par>
                                <p:cTn id="3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7" dur="500"/>
                                        <p:tgtEl>
                                          <p:spTgt spid="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0" fill="hold">
                            <p:stCondLst>
                              <p:cond delay="500"/>
                            </p:stCondLst>
                            <p:childTnLst>
                              <p:par>
                                <p:cTn id="35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3" fill="hold">
                      <p:stCondLst>
                        <p:cond delay="indefinite"/>
                      </p:stCondLst>
                      <p:childTnLst>
                        <p:par>
                          <p:cTn id="354" fill="hold">
                            <p:stCondLst>
                              <p:cond delay="0"/>
                            </p:stCondLst>
                            <p:childTnLst>
                              <p:par>
                                <p:cTn id="3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7" fill="hold">
                            <p:stCondLst>
                              <p:cond delay="0"/>
                            </p:stCondLst>
                            <p:childTnLst>
                              <p:par>
                                <p:cTn id="35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0" dur="500"/>
                                        <p:tgtEl>
                                          <p:spTgt spid="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1" fill="hold">
                            <p:stCondLst>
                              <p:cond delay="500"/>
                            </p:stCondLst>
                            <p:childTnLst>
                              <p:par>
                                <p:cTn id="36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4" fill="hold">
                      <p:stCondLst>
                        <p:cond delay="indefinite"/>
                      </p:stCondLst>
                      <p:childTnLst>
                        <p:par>
                          <p:cTn id="365" fill="hold">
                            <p:stCondLst>
                              <p:cond delay="0"/>
                            </p:stCondLst>
                            <p:childTnLst>
                              <p:par>
                                <p:cTn id="3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8" fill="hold">
                      <p:stCondLst>
                        <p:cond delay="indefinite"/>
                      </p:stCondLst>
                      <p:childTnLst>
                        <p:par>
                          <p:cTn id="369" fill="hold">
                            <p:stCondLst>
                              <p:cond delay="0"/>
                            </p:stCondLst>
                            <p:childTnLst>
                              <p:par>
                                <p:cTn id="37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2" fill="hold">
                            <p:stCondLst>
                              <p:cond delay="0"/>
                            </p:stCondLst>
                            <p:childTnLst>
                              <p:par>
                                <p:cTn id="37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5" dur="500"/>
                                        <p:tgtEl>
                                          <p:spTgt spid="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6" fill="hold">
                            <p:stCondLst>
                              <p:cond delay="500"/>
                            </p:stCondLst>
                            <p:childTnLst>
                              <p:par>
                                <p:cTn id="37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9" fill="hold">
                      <p:stCondLst>
                        <p:cond delay="indefinite"/>
                      </p:stCondLst>
                      <p:childTnLst>
                        <p:par>
                          <p:cTn id="380" fill="hold">
                            <p:stCondLst>
                              <p:cond delay="0"/>
                            </p:stCondLst>
                            <p:childTnLst>
                              <p:par>
                                <p:cTn id="3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3" fill="hold">
                      <p:stCondLst>
                        <p:cond delay="indefinite"/>
                      </p:stCondLst>
                      <p:childTnLst>
                        <p:par>
                          <p:cTn id="384" fill="hold">
                            <p:stCondLst>
                              <p:cond delay="0"/>
                            </p:stCondLst>
                            <p:childTnLst>
                              <p:par>
                                <p:cTn id="3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7" fill="hold">
                            <p:stCondLst>
                              <p:cond delay="0"/>
                            </p:stCondLst>
                            <p:childTnLst>
                              <p:par>
                                <p:cTn id="38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7" grpId="0"/>
      <p:bldP spid="58" grpId="0"/>
      <p:bldP spid="59" grpId="0"/>
      <p:bldP spid="60" grpId="0"/>
      <p:bldP spid="61" grpId="0"/>
      <p:bldP spid="62" grpId="0"/>
      <p:bldP spid="63" grpId="0"/>
      <p:bldP spid="101" grpId="0"/>
      <p:bldP spid="101" grpId="1"/>
      <p:bldP spid="115" grpId="0"/>
      <p:bldP spid="115" grpId="1"/>
      <p:bldP spid="128" grpId="0"/>
      <p:bldP spid="128" grpId="1"/>
      <p:bldP spid="129" grpId="0"/>
      <p:bldP spid="129" grpId="1"/>
      <p:bldP spid="130" grpId="0"/>
      <p:bldP spid="130" grpId="1"/>
      <p:bldP spid="131" grpId="0"/>
      <p:bldP spid="131" grpId="1"/>
      <p:bldP spid="150" grpId="0"/>
      <p:bldP spid="150" grpId="1"/>
      <p:bldP spid="153" grpId="0"/>
      <p:bldP spid="153" grpId="1"/>
      <p:bldP spid="154" grpId="0"/>
      <p:bldP spid="154" grpId="1"/>
      <p:bldP spid="155" grpId="0"/>
      <p:bldP spid="155" grpId="1"/>
      <p:bldP spid="156" grpId="0"/>
      <p:bldP spid="156" grpId="1"/>
      <p:bldP spid="157" grpId="0"/>
      <p:bldP spid="157" grpId="1"/>
      <p:bldP spid="158" grpId="0"/>
      <p:bldP spid="158" grpId="1"/>
      <p:bldP spid="159" grpId="0"/>
      <p:bldP spid="161" grpId="0"/>
      <p:bldP spid="162" grpId="0"/>
      <p:bldP spid="163" grpId="0"/>
      <p:bldP spid="165" grpId="0"/>
      <p:bldP spid="308" grpId="0"/>
      <p:bldP spid="309" grpId="0"/>
      <p:bldP spid="315" grpId="0"/>
      <p:bldP spid="316" grpId="0"/>
      <p:bldP spid="317" grpId="0" animBg="1"/>
      <p:bldP spid="151" grpId="0" animBg="1"/>
      <p:bldP spid="152" grpId="0" animBg="1"/>
      <p:bldP spid="160" grpId="0" animBg="1"/>
      <p:bldP spid="180" grpId="0" animBg="1"/>
      <p:bldP spid="182" grpId="0" animBg="1"/>
      <p:bldP spid="183" grpId="0" animBg="1"/>
      <p:bldP spid="184" grpId="0" animBg="1"/>
      <p:bldP spid="3" grpId="0" animBg="1"/>
      <p:bldP spid="3" grpId="1" animBg="1"/>
      <p:bldP spid="186" grpId="0" animBg="1"/>
      <p:bldP spid="186" grpId="1" animBg="1"/>
      <p:bldP spid="187" grpId="0" animBg="1"/>
      <p:bldP spid="187" grpId="1" animBg="1"/>
      <p:bldP spid="188" grpId="0" animBg="1"/>
      <p:bldP spid="188" grpId="1" animBg="1"/>
      <p:bldP spid="189" grpId="0" animBg="1"/>
      <p:bldP spid="189" grpId="1" animBg="1"/>
      <p:bldP spid="190" grpId="0" animBg="1"/>
      <p:bldP spid="190" grpId="1" animBg="1"/>
      <p:bldP spid="191" grpId="0" animBg="1"/>
      <p:bldP spid="191" grpId="1" animBg="1"/>
    </p:bldLst>
  </p:timing>
</p:sld>
</file>

<file path=ppt/theme/theme1.xml><?xml version="1.0" encoding="utf-8"?>
<a:theme xmlns:a="http://schemas.openxmlformats.org/drawingml/2006/main" name="TheorieTemplateMacroWatermark">
  <a:themeElements>
    <a:clrScheme name="Standaardontwer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ardontwer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00B05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400" dirty="0"/>
        </a:defPPr>
      </a:lstStyle>
    </a:txDef>
  </a:objectDefaults>
  <a:extraClrSchemeLst>
    <a:extraClrScheme>
      <a:clrScheme name="Standaardontwe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TheorieTemplateMacroWatermark</Template>
  <TotalTime>235</TotalTime>
  <Words>136</Words>
  <Application>Microsoft Office PowerPoint</Application>
  <PresentationFormat>Diavoorstelling (4:3)</PresentationFormat>
  <Paragraphs>67</Paragraphs>
  <Slides>3</Slides>
  <Notes>3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4" baseType="lpstr">
      <vt:lpstr>TheorieTemplateMacroWatermark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Manon Grevinga</dc:creator>
  <cp:lastModifiedBy>Rentenaar, H.R.</cp:lastModifiedBy>
  <cp:revision>9</cp:revision>
  <dcterms:created xsi:type="dcterms:W3CDTF">2015-01-18T17:49:43Z</dcterms:created>
  <dcterms:modified xsi:type="dcterms:W3CDTF">2017-02-05T12:52:20Z</dcterms:modified>
</cp:coreProperties>
</file>