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26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6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5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878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70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0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79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8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04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83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69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8F3D9B-DB92-4BF4-B116-F4B389636F79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740F266-B9E8-4BB1-B8BA-17ADC5E7A1A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06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Melkstallen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504" y="1297576"/>
            <a:ext cx="3115496" cy="360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de doelen behaald?</a:t>
            </a:r>
          </a:p>
          <a:p>
            <a:pPr lvl="1"/>
            <a:r>
              <a:rPr lang="nl-NL" dirty="0" smtClean="0"/>
              <a:t>Benoem de </a:t>
            </a:r>
            <a:r>
              <a:rPr lang="nl-NL" dirty="0"/>
              <a:t>verschillen tussen de melkstallen </a:t>
            </a:r>
            <a:endParaRPr lang="nl-NL" dirty="0" smtClean="0"/>
          </a:p>
          <a:p>
            <a:pPr lvl="1"/>
            <a:r>
              <a:rPr lang="nl-NL" dirty="0" smtClean="0"/>
              <a:t>Benoem de </a:t>
            </a:r>
            <a:r>
              <a:rPr lang="nl-NL" dirty="0"/>
              <a:t>voor en nadelen van de verschillende </a:t>
            </a:r>
            <a:r>
              <a:rPr lang="nl-NL" dirty="0" smtClean="0"/>
              <a:t>melkstallen</a:t>
            </a:r>
            <a:endParaRPr lang="nl-NL" dirty="0"/>
          </a:p>
          <a:p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754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</a:t>
            </a:r>
          </a:p>
          <a:p>
            <a:r>
              <a:rPr lang="nl-NL" dirty="0" smtClean="0"/>
              <a:t>AMS</a:t>
            </a:r>
          </a:p>
          <a:p>
            <a:r>
              <a:rPr lang="nl-NL" dirty="0" smtClean="0"/>
              <a:t>Melkstallen </a:t>
            </a:r>
          </a:p>
          <a:p>
            <a:r>
              <a:rPr lang="nl-NL" dirty="0" smtClean="0"/>
              <a:t>Aan de slag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504" y="2194558"/>
            <a:ext cx="3115496" cy="360589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0102"/>
            <a:ext cx="2511568" cy="289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2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deze les Kun je de verschillen tussen de melkstallen benoemen </a:t>
            </a:r>
          </a:p>
          <a:p>
            <a:r>
              <a:rPr lang="nl-NL" dirty="0" smtClean="0"/>
              <a:t>Na deze les kun je de voor en nadelen van de verschillende melkstallen benoemen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504" y="2194558"/>
            <a:ext cx="3115496" cy="360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AMS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Automatisch melksysteem </a:t>
            </a:r>
          </a:p>
          <a:p>
            <a:r>
              <a:rPr lang="nl-NL" dirty="0" smtClean="0"/>
              <a:t>Robot </a:t>
            </a:r>
          </a:p>
          <a:p>
            <a:r>
              <a:rPr lang="nl-NL" dirty="0" err="1" smtClean="0"/>
              <a:t>Eenbox</a:t>
            </a:r>
            <a:r>
              <a:rPr lang="nl-NL" dirty="0" smtClean="0"/>
              <a:t> of </a:t>
            </a:r>
            <a:r>
              <a:rPr lang="nl-NL" dirty="0" err="1" smtClean="0"/>
              <a:t>multibox</a:t>
            </a:r>
            <a:r>
              <a:rPr lang="nl-NL" dirty="0" smtClean="0"/>
              <a:t> systeem</a:t>
            </a:r>
          </a:p>
          <a:p>
            <a:r>
              <a:rPr lang="nl-NL" dirty="0" smtClean="0"/>
              <a:t>Gemiddeld 3 </a:t>
            </a:r>
            <a:r>
              <a:rPr lang="nl-NL" dirty="0" err="1" smtClean="0"/>
              <a:t>melkingen</a:t>
            </a:r>
            <a:r>
              <a:rPr lang="nl-NL" dirty="0" smtClean="0"/>
              <a:t> per koe per 24 uur </a:t>
            </a:r>
          </a:p>
          <a:p>
            <a:r>
              <a:rPr lang="nl-NL" dirty="0" smtClean="0"/>
              <a:t>Koe verkeer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2731"/>
            <a:ext cx="2110445" cy="24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65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Melkstallen </a:t>
            </a:r>
            <a:endParaRPr lang="nl-NL" dirty="0"/>
          </a:p>
        </p:txBody>
      </p:sp>
      <p:pic>
        <p:nvPicPr>
          <p:cNvPr id="1026" name="Picture 2" descr="7.3 capaciteit melkst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0561" y="1986141"/>
            <a:ext cx="7255943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504" y="2194558"/>
            <a:ext cx="3115496" cy="360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4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Visgraat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Bekendste (meest verkochte) melkstal </a:t>
            </a:r>
          </a:p>
          <a:p>
            <a:r>
              <a:rPr lang="nl-NL" dirty="0" smtClean="0"/>
              <a:t>Goede bereikbaarheid van de uier </a:t>
            </a:r>
          </a:p>
          <a:p>
            <a:r>
              <a:rPr lang="nl-NL" dirty="0" smtClean="0"/>
              <a:t>De hoek </a:t>
            </a:r>
          </a:p>
          <a:p>
            <a:r>
              <a:rPr lang="nl-NL" dirty="0" smtClean="0"/>
              <a:t>Niet compacte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584" y="3314595"/>
            <a:ext cx="4412362" cy="242337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0102"/>
            <a:ext cx="2511568" cy="289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7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Zij aan zij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Compact</a:t>
            </a:r>
          </a:p>
          <a:p>
            <a:r>
              <a:rPr lang="nl-NL" dirty="0" smtClean="0"/>
              <a:t>Renovatiesituatie </a:t>
            </a:r>
          </a:p>
          <a:p>
            <a:r>
              <a:rPr lang="nl-NL" dirty="0" smtClean="0"/>
              <a:t>Minder overzicht en bereikbaarheid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34" y="2571982"/>
            <a:ext cx="4059383" cy="38577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0102"/>
            <a:ext cx="2511568" cy="289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5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Swing over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 koeien met 1 apparaat </a:t>
            </a:r>
          </a:p>
          <a:p>
            <a:r>
              <a:rPr lang="nl-NL" dirty="0" smtClean="0"/>
              <a:t>Melkstel hangt in het midden van de put </a:t>
            </a:r>
          </a:p>
          <a:p>
            <a:r>
              <a:rPr lang="nl-NL" dirty="0" smtClean="0"/>
              <a:t>Hoog liggende melkleiding </a:t>
            </a:r>
          </a:p>
          <a:p>
            <a:r>
              <a:rPr lang="nl-NL" dirty="0" smtClean="0"/>
              <a:t>Grote capaciteit </a:t>
            </a:r>
          </a:p>
          <a:p>
            <a:r>
              <a:rPr lang="nl-NL" dirty="0" smtClean="0"/>
              <a:t>Minder energie verbruik </a:t>
            </a:r>
          </a:p>
          <a:p>
            <a:endParaRPr lang="nl-NL" dirty="0"/>
          </a:p>
        </p:txBody>
      </p:sp>
      <p:pic>
        <p:nvPicPr>
          <p:cNvPr id="2050" name="Picture 2" descr="Afbeeldingsresultaat voor swing over melk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915" y="1947545"/>
            <a:ext cx="4171950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504" y="2194558"/>
            <a:ext cx="3115496" cy="360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Carrousel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Draaimelkstal </a:t>
            </a:r>
          </a:p>
          <a:p>
            <a:r>
              <a:rPr lang="nl-NL" dirty="0" smtClean="0"/>
              <a:t>Hooge snelheid </a:t>
            </a:r>
          </a:p>
          <a:p>
            <a:r>
              <a:rPr lang="nl-NL" dirty="0" smtClean="0"/>
              <a:t>Binnenkomen, voorbehandelen en aansluiten </a:t>
            </a:r>
          </a:p>
          <a:p>
            <a:r>
              <a:rPr lang="nl-NL" dirty="0" smtClean="0"/>
              <a:t>Geen lange looplijnen </a:t>
            </a:r>
          </a:p>
          <a:p>
            <a:r>
              <a:rPr lang="nl-NL" dirty="0" smtClean="0"/>
              <a:t>Constante snelheid </a:t>
            </a:r>
          </a:p>
          <a:p>
            <a:r>
              <a:rPr lang="nl-NL" dirty="0" smtClean="0"/>
              <a:t>Neemt veel ruimte in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778" y="3351021"/>
            <a:ext cx="4640982" cy="33607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7386"/>
            <a:ext cx="1863634" cy="214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1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</TotalTime>
  <Words>142</Words>
  <Application>Microsoft Office PowerPoint</Application>
  <PresentationFormat>Breedbeeld</PresentationFormat>
  <Paragraphs>44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Calibri</vt:lpstr>
      <vt:lpstr>Calibri Light</vt:lpstr>
      <vt:lpstr>Terugblik</vt:lpstr>
      <vt:lpstr>Huisvesting </vt:lpstr>
      <vt:lpstr>Agenda </vt:lpstr>
      <vt:lpstr>Doel </vt:lpstr>
      <vt:lpstr>AMS</vt:lpstr>
      <vt:lpstr>Melkstallen </vt:lpstr>
      <vt:lpstr>Visgraat </vt:lpstr>
      <vt:lpstr>Zij aan zij </vt:lpstr>
      <vt:lpstr>Swing over </vt:lpstr>
      <vt:lpstr>Carrousel </vt:lpstr>
      <vt:lpstr>Afsluiting 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</dc:title>
  <dc:creator>Rianna Groot</dc:creator>
  <cp:lastModifiedBy>Rianna Groot</cp:lastModifiedBy>
  <cp:revision>8</cp:revision>
  <dcterms:created xsi:type="dcterms:W3CDTF">2017-02-15T14:36:24Z</dcterms:created>
  <dcterms:modified xsi:type="dcterms:W3CDTF">2017-12-08T12:42:42Z</dcterms:modified>
</cp:coreProperties>
</file>