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2" r:id="rId8"/>
    <p:sldId id="26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86AFE-28C8-4847-AC61-DF35E065340C}" type="datetimeFigureOut">
              <a:rPr lang="nl-NL" smtClean="0"/>
              <a:t>8-12-2017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64FBC-0B1C-4F7F-9EDA-7D38BB91C7B6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2599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86AFE-28C8-4847-AC61-DF35E065340C}" type="datetimeFigureOut">
              <a:rPr lang="nl-NL" smtClean="0"/>
              <a:t>8-12-2017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64FBC-0B1C-4F7F-9EDA-7D38BB91C7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8136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86AFE-28C8-4847-AC61-DF35E065340C}" type="datetimeFigureOut">
              <a:rPr lang="nl-NL" smtClean="0"/>
              <a:t>8-12-2017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64FBC-0B1C-4F7F-9EDA-7D38BB91C7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8856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86AFE-28C8-4847-AC61-DF35E065340C}" type="datetimeFigureOut">
              <a:rPr lang="nl-NL" smtClean="0"/>
              <a:t>8-12-2017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64FBC-0B1C-4F7F-9EDA-7D38BB91C7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69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86AFE-28C8-4847-AC61-DF35E065340C}" type="datetimeFigureOut">
              <a:rPr lang="nl-NL" smtClean="0"/>
              <a:t>8-12-2017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64FBC-0B1C-4F7F-9EDA-7D38BB91C7B6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7102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86AFE-28C8-4847-AC61-DF35E065340C}" type="datetimeFigureOut">
              <a:rPr lang="nl-NL" smtClean="0"/>
              <a:t>8-12-2017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64FBC-0B1C-4F7F-9EDA-7D38BB91C7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7820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86AFE-28C8-4847-AC61-DF35E065340C}" type="datetimeFigureOut">
              <a:rPr lang="nl-NL" smtClean="0"/>
              <a:t>8-12-2017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64FBC-0B1C-4F7F-9EDA-7D38BB91C7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3722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86AFE-28C8-4847-AC61-DF35E065340C}" type="datetimeFigureOut">
              <a:rPr lang="nl-NL" smtClean="0"/>
              <a:t>8-12-2017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64FBC-0B1C-4F7F-9EDA-7D38BB91C7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6878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86AFE-28C8-4847-AC61-DF35E065340C}" type="datetimeFigureOut">
              <a:rPr lang="nl-NL" smtClean="0"/>
              <a:t>8-12-2017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64FBC-0B1C-4F7F-9EDA-7D38BB91C7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7815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F286AFE-28C8-4847-AC61-DF35E065340C}" type="datetimeFigureOut">
              <a:rPr lang="nl-NL" smtClean="0"/>
              <a:t>8-12-2017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3264FBC-0B1C-4F7F-9EDA-7D38BB91C7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5429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86AFE-28C8-4847-AC61-DF35E065340C}" type="datetimeFigureOut">
              <a:rPr lang="nl-NL" smtClean="0"/>
              <a:t>8-12-2017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64FBC-0B1C-4F7F-9EDA-7D38BB91C7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5841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F286AFE-28C8-4847-AC61-DF35E065340C}" type="datetimeFigureOut">
              <a:rPr lang="nl-NL" smtClean="0"/>
              <a:t>8-12-2017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3264FBC-0B1C-4F7F-9EDA-7D38BB91C7B6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9170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Melkwinning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Basisprincipe installatie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16672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van deze les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basis principe (emmertype) tekenen en uitleggen hoe het werkt </a:t>
            </a:r>
          </a:p>
          <a:p>
            <a:r>
              <a:rPr lang="nl-NL" dirty="0"/>
              <a:t>Benoemen wat het belang is van vacuüm is in de installatie </a:t>
            </a:r>
          </a:p>
          <a:p>
            <a:r>
              <a:rPr lang="nl-NL" dirty="0"/>
              <a:t>Benoemen wat de functie is van de pulsator in de installatie </a:t>
            </a:r>
          </a:p>
          <a:p>
            <a:r>
              <a:rPr lang="nl-NL" dirty="0"/>
              <a:t>Kan een installatie met  hoog liggende en een laag liggende melkleiding herkennen </a:t>
            </a:r>
          </a:p>
          <a:p>
            <a:r>
              <a:rPr lang="nl-NL" dirty="0"/>
              <a:t>Kan de voor en nadelen van hoog en laag liggende melkleidingen benoemen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9764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Agenda van de les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Vacuüm </a:t>
            </a:r>
          </a:p>
          <a:p>
            <a:r>
              <a:rPr lang="nl-NL" dirty="0" smtClean="0"/>
              <a:t>Vacuüm waar mee wordt gemolken </a:t>
            </a:r>
          </a:p>
          <a:p>
            <a:r>
              <a:rPr lang="nl-NL" dirty="0" smtClean="0"/>
              <a:t>De basis installatie </a:t>
            </a:r>
          </a:p>
          <a:p>
            <a:r>
              <a:rPr lang="nl-NL" dirty="0" smtClean="0"/>
              <a:t>Hoog en laag liggende melkleiding </a:t>
            </a:r>
          </a:p>
          <a:p>
            <a:r>
              <a:rPr lang="nl-NL" dirty="0" smtClean="0"/>
              <a:t>Aan de slag </a:t>
            </a:r>
          </a:p>
          <a:p>
            <a:r>
              <a:rPr lang="nl-NL" dirty="0" smtClean="0"/>
              <a:t>Afsluiten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96829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Vacuüm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Doormiddel van vacuüm word de melk uit het uier gezogen </a:t>
            </a:r>
          </a:p>
          <a:p>
            <a:r>
              <a:rPr lang="nl-NL" dirty="0" smtClean="0"/>
              <a:t>Vacuüm wordt opgewekt door de vacuümpomp </a:t>
            </a:r>
          </a:p>
          <a:p>
            <a:r>
              <a:rPr lang="nl-NL" dirty="0" smtClean="0"/>
              <a:t>Schoepenpomp </a:t>
            </a:r>
          </a:p>
          <a:p>
            <a:r>
              <a:rPr lang="nl-NL" dirty="0" smtClean="0"/>
              <a:t>Waterringpomp</a:t>
            </a:r>
          </a:p>
          <a:p>
            <a:r>
              <a:rPr lang="nl-NL" dirty="0" smtClean="0"/>
              <a:t>Impellorpomp 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04578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Vacuüm waar mee word gemolken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Vacuüm meter </a:t>
            </a:r>
          </a:p>
          <a:p>
            <a:r>
              <a:rPr lang="nl-NL" dirty="0"/>
              <a:t>► </a:t>
            </a:r>
            <a:r>
              <a:rPr lang="nl-NL" dirty="0" smtClean="0"/>
              <a:t>Grupstal/</a:t>
            </a:r>
            <a:r>
              <a:rPr lang="nl-NL" dirty="0" err="1"/>
              <a:t>S</a:t>
            </a:r>
            <a:r>
              <a:rPr lang="nl-NL" dirty="0" err="1" smtClean="0"/>
              <a:t>wingover</a:t>
            </a:r>
            <a:r>
              <a:rPr lang="nl-NL" dirty="0" smtClean="0"/>
              <a:t> </a:t>
            </a:r>
            <a:r>
              <a:rPr lang="nl-NL" dirty="0"/>
              <a:t>met </a:t>
            </a:r>
            <a:r>
              <a:rPr lang="nl-NL" dirty="0" err="1"/>
              <a:t>hoogliggende</a:t>
            </a:r>
            <a:r>
              <a:rPr lang="nl-NL" dirty="0"/>
              <a:t> melkleiding: 48-50 kPa.</a:t>
            </a:r>
            <a:br>
              <a:rPr lang="nl-NL" dirty="0"/>
            </a:br>
            <a:r>
              <a:rPr lang="nl-NL" dirty="0"/>
              <a:t>► Melkstal met meetglazen met 10 kg streep op 1,60 m: 46-48 kPa.</a:t>
            </a:r>
            <a:br>
              <a:rPr lang="nl-NL" dirty="0"/>
            </a:br>
            <a:r>
              <a:rPr lang="nl-NL" dirty="0"/>
              <a:t>► Melkstal met meetglazen met 10 kg streep op 1,20 m: 44-46 kPa.</a:t>
            </a:r>
            <a:br>
              <a:rPr lang="nl-NL" dirty="0"/>
            </a:br>
            <a:r>
              <a:rPr lang="nl-NL" dirty="0"/>
              <a:t>► Melkstal met </a:t>
            </a:r>
            <a:r>
              <a:rPr lang="nl-NL" dirty="0" err="1"/>
              <a:t>laagliggende</a:t>
            </a:r>
            <a:r>
              <a:rPr lang="nl-NL" dirty="0"/>
              <a:t> melkleiding: 40-44 kPa.</a:t>
            </a:r>
            <a:br>
              <a:rPr lang="nl-NL" dirty="0"/>
            </a:br>
            <a:r>
              <a:rPr lang="nl-NL" dirty="0"/>
              <a:t>► Emmerinstallatie: 40-44 kPa</a:t>
            </a:r>
            <a:br>
              <a:rPr lang="nl-NL" dirty="0"/>
            </a:br>
            <a:r>
              <a:rPr lang="nl-NL" dirty="0"/>
              <a:t>► AMS : doorgaans op 42-45 kPa</a:t>
            </a:r>
          </a:p>
        </p:txBody>
      </p:sp>
    </p:spTree>
    <p:extLst>
      <p:ext uri="{BB962C8B-B14F-4D97-AF65-F5344CB8AC3E}">
        <p14:creationId xmlns:p14="http://schemas.microsoft.com/office/powerpoint/2010/main" val="1582075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Basis installatie 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4909" y="1846263"/>
            <a:ext cx="8382508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819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Hoog en laag liggende melkleiding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879" y="1737360"/>
            <a:ext cx="5816394" cy="284334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1273" y="3470364"/>
            <a:ext cx="5901872" cy="2843350"/>
          </a:xfrm>
          <a:prstGeom prst="rect">
            <a:avLst/>
          </a:prstGeom>
        </p:spPr>
      </p:pic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1181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Afsluiting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Zijn de doelen behaald? </a:t>
            </a:r>
          </a:p>
          <a:p>
            <a:pPr lvl="1"/>
            <a:r>
              <a:rPr lang="nl-NL" dirty="0" smtClean="0"/>
              <a:t>Leg uit waarom </a:t>
            </a:r>
            <a:r>
              <a:rPr lang="nl-NL" dirty="0" smtClean="0"/>
              <a:t>vacuüm </a:t>
            </a:r>
            <a:r>
              <a:rPr lang="nl-NL" dirty="0" smtClean="0"/>
              <a:t>zo belangrijk </a:t>
            </a:r>
            <a:r>
              <a:rPr lang="nl-NL" dirty="0" smtClean="0"/>
              <a:t>is in </a:t>
            </a:r>
            <a:r>
              <a:rPr lang="nl-NL" dirty="0" smtClean="0"/>
              <a:t>de melkinstallatie?</a:t>
            </a:r>
          </a:p>
          <a:p>
            <a:pPr lvl="1"/>
            <a:r>
              <a:rPr lang="nl-NL" dirty="0" smtClean="0"/>
              <a:t>Leg uit hoe het </a:t>
            </a:r>
            <a:r>
              <a:rPr lang="nl-NL" dirty="0" smtClean="0"/>
              <a:t>principe van de basis </a:t>
            </a:r>
            <a:r>
              <a:rPr lang="nl-NL" dirty="0" smtClean="0"/>
              <a:t>installatie werkt? </a:t>
            </a:r>
            <a:endParaRPr lang="nl-NL" dirty="0" smtClean="0"/>
          </a:p>
          <a:p>
            <a:pPr lvl="1"/>
            <a:r>
              <a:rPr lang="nl-NL" dirty="0" smtClean="0"/>
              <a:t>Leg uit wat het verschil is tussen </a:t>
            </a:r>
            <a:r>
              <a:rPr lang="nl-NL" dirty="0" smtClean="0"/>
              <a:t>een hoog en een laag liggende melkleiding en wat zijn de voor en nadelen? 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59235414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Terugblik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118</TotalTime>
  <Words>176</Words>
  <Application>Microsoft Office PowerPoint</Application>
  <PresentationFormat>Breedbeeld</PresentationFormat>
  <Paragraphs>33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Calibri</vt:lpstr>
      <vt:lpstr>Calibri Light</vt:lpstr>
      <vt:lpstr>Terugblik</vt:lpstr>
      <vt:lpstr>Melkwinning </vt:lpstr>
      <vt:lpstr>Doel van deze les </vt:lpstr>
      <vt:lpstr> Agenda van de les </vt:lpstr>
      <vt:lpstr>Vacuüm </vt:lpstr>
      <vt:lpstr>Vacuüm waar mee word gemolken </vt:lpstr>
      <vt:lpstr>Basis installatie </vt:lpstr>
      <vt:lpstr>Hoog en laag liggende melkleiding </vt:lpstr>
      <vt:lpstr>Afsluiting </vt:lpstr>
    </vt:vector>
  </TitlesOfParts>
  <Company>Clusius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Melkwinning</dc:title>
  <dc:creator>Rianna Groot</dc:creator>
  <cp:lastModifiedBy>Rianna Groot</cp:lastModifiedBy>
  <cp:revision>13</cp:revision>
  <dcterms:created xsi:type="dcterms:W3CDTF">2017-09-18T15:33:41Z</dcterms:created>
  <dcterms:modified xsi:type="dcterms:W3CDTF">2017-12-08T12:43:09Z</dcterms:modified>
</cp:coreProperties>
</file>