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760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458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3579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61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9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667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4186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13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7098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34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151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E3BC31F-02A8-43F4-8C4D-40D8FE99FFFF}" type="datetimeFigureOut">
              <a:rPr lang="nl-NL" smtClean="0"/>
              <a:t>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F0F6AB-5D9C-4062-91FE-A23EA8CDED36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20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youtube.com/watch?v=thoQVkZc3ho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Melkwinning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Melkinstallatie </a:t>
            </a:r>
            <a:r>
              <a:rPr lang="nl-NL" dirty="0" err="1" smtClean="0"/>
              <a:t>Vacuümvoerendgedeelte</a:t>
            </a:r>
            <a:r>
              <a:rPr lang="nl-NL" dirty="0" smtClean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1835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Vacuümmeter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Meten vacuüm in de leiding </a:t>
            </a:r>
          </a:p>
          <a:p>
            <a:r>
              <a:rPr lang="nl-NL" dirty="0" smtClean="0"/>
              <a:t>Hoog liggende melkleidingen </a:t>
            </a:r>
            <a:r>
              <a:rPr lang="nl-NL" dirty="0"/>
              <a:t>rond de -49 </a:t>
            </a:r>
            <a:r>
              <a:rPr lang="nl-NL" dirty="0" smtClean="0"/>
              <a:t>kPa</a:t>
            </a:r>
          </a:p>
          <a:p>
            <a:r>
              <a:rPr lang="nl-NL" dirty="0"/>
              <a:t>L</a:t>
            </a:r>
            <a:r>
              <a:rPr lang="nl-NL" dirty="0" smtClean="0"/>
              <a:t>aag </a:t>
            </a:r>
            <a:r>
              <a:rPr lang="nl-NL" dirty="0"/>
              <a:t>liggende melkleidingen rond de -42 kPa, </a:t>
            </a:r>
            <a:endParaRPr lang="nl-NL" dirty="0" smtClean="0"/>
          </a:p>
          <a:p>
            <a:r>
              <a:rPr lang="nl-NL" dirty="0" smtClean="0"/>
              <a:t>Installaties met </a:t>
            </a:r>
            <a:r>
              <a:rPr lang="nl-NL" dirty="0"/>
              <a:t>melkmeetglazen rond de -45 kPa </a:t>
            </a:r>
            <a:endParaRPr lang="nl-NL" dirty="0" smtClean="0"/>
          </a:p>
          <a:p>
            <a:r>
              <a:rPr lang="nl-NL" dirty="0" smtClean="0"/>
              <a:t>Automatische </a:t>
            </a:r>
            <a:r>
              <a:rPr lang="nl-NL" dirty="0"/>
              <a:t>melksystemen rond de -43 kPa. Deze instellingen zorgen ervoor dat het vacuüm onder de speen tussen de -34 en -40 kPa ligt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1096" y="423863"/>
            <a:ext cx="3724275" cy="25336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694" y="4769819"/>
            <a:ext cx="2101895" cy="180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201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Vacuümleiding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Verbinding tussen de pomp en het melk apparaat </a:t>
            </a:r>
          </a:p>
          <a:p>
            <a:r>
              <a:rPr lang="nl-NL" dirty="0" smtClean="0"/>
              <a:t>Blijft in principe schoon</a:t>
            </a:r>
          </a:p>
          <a:p>
            <a:r>
              <a:rPr lang="nl-NL" dirty="0" smtClean="0"/>
              <a:t>Bij lekke tepelvoering kan vuil in de vacuümleiding komen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8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Pulsator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0080" y="1869406"/>
            <a:ext cx="10515600" cy="4351338"/>
          </a:xfrm>
        </p:spPr>
        <p:txBody>
          <a:bodyPr/>
          <a:lstStyle/>
          <a:p>
            <a:r>
              <a:rPr lang="nl-NL" dirty="0" smtClean="0"/>
              <a:t>Maakt het tikkende geluid </a:t>
            </a:r>
          </a:p>
          <a:p>
            <a:r>
              <a:rPr lang="nl-NL" dirty="0" smtClean="0"/>
              <a:t>Zuigslag van het kalf nabootsen </a:t>
            </a:r>
          </a:p>
          <a:p>
            <a:r>
              <a:rPr lang="nl-NL" dirty="0" smtClean="0"/>
              <a:t>Pulsator brengt buitenlucht in (50 tot 60 keer per minuut) </a:t>
            </a:r>
            <a:r>
              <a:rPr lang="nl-NL" dirty="0" smtClean="0">
                <a:hlinkClick r:id="rId2"/>
              </a:rPr>
              <a:t>Filmpje</a:t>
            </a:r>
            <a:endParaRPr lang="nl-NL" dirty="0" smtClean="0"/>
          </a:p>
          <a:p>
            <a:r>
              <a:rPr lang="nl-NL" dirty="0" smtClean="0"/>
              <a:t>Onder de speen is vacuüm, door open en dicht gaan van de tepelvoering ontstaat de zuigslag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659380"/>
            <a:ext cx="4020911" cy="292429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419601" y="4166995"/>
            <a:ext cx="3091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chemeClr val="accent1"/>
                </a:solidFill>
              </a:rPr>
              <a:t>Zuigslag </a:t>
            </a:r>
            <a:endParaRPr lang="nl-NL" sz="2400" b="1" dirty="0">
              <a:solidFill>
                <a:schemeClr val="accent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8926286" y="4397828"/>
            <a:ext cx="3187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b="1" dirty="0" smtClean="0">
                <a:solidFill>
                  <a:srgbClr val="FF0000"/>
                </a:solidFill>
              </a:rPr>
              <a:t>Rustslag</a:t>
            </a:r>
            <a:r>
              <a:rPr lang="nl-NL" sz="2400" b="1" dirty="0" smtClean="0"/>
              <a:t>  </a:t>
            </a:r>
            <a:endParaRPr lang="nl-NL" sz="2400" b="1" dirty="0"/>
          </a:p>
        </p:txBody>
      </p:sp>
      <p:cxnSp>
        <p:nvCxnSpPr>
          <p:cNvPr id="8" name="Rechte verbindingslijn met pijl 7"/>
          <p:cNvCxnSpPr/>
          <p:nvPr/>
        </p:nvCxnSpPr>
        <p:spPr>
          <a:xfrm>
            <a:off x="5826035" y="4450079"/>
            <a:ext cx="138466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H="1">
            <a:off x="9988731" y="4624360"/>
            <a:ext cx="870857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52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Zuig en rustslag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5710" y="1846263"/>
            <a:ext cx="7240905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47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de doelen behaald? </a:t>
            </a:r>
          </a:p>
          <a:p>
            <a:pPr lvl="1"/>
            <a:r>
              <a:rPr lang="nl-NL" dirty="0" smtClean="0"/>
              <a:t>Benoem </a:t>
            </a:r>
            <a:r>
              <a:rPr lang="nl-NL" dirty="0" smtClean="0"/>
              <a:t>de onderdelen van het vacuümvoerende gedeelte van de installatie </a:t>
            </a:r>
          </a:p>
          <a:p>
            <a:pPr lvl="1"/>
            <a:r>
              <a:rPr lang="nl-NL" dirty="0" smtClean="0"/>
              <a:t>Wat is de functie van de pulsator </a:t>
            </a:r>
          </a:p>
          <a:p>
            <a:pPr lvl="1"/>
            <a:r>
              <a:rPr lang="nl-NL" dirty="0" smtClean="0"/>
              <a:t>Leg uit hoe de zuig en de rustslag werkt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0500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van de les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Benoemen welke onderdelen horen bij het vacuüm voerende deel van de melkinstallatie </a:t>
            </a:r>
          </a:p>
          <a:p>
            <a:r>
              <a:rPr lang="nl-NL" dirty="0"/>
              <a:t>Benoemen/aanwijzen waar de onderdelen van het vacuümvoerende deel zich in de installatie bevinden</a:t>
            </a:r>
          </a:p>
          <a:p>
            <a:r>
              <a:rPr lang="nl-NL" dirty="0"/>
              <a:t>De functie van de vacuümvoerende onderdelen (allemaal los) benoemen </a:t>
            </a:r>
          </a:p>
          <a:p>
            <a:r>
              <a:rPr lang="nl-NL" dirty="0"/>
              <a:t>Uitleggen hoe defecten aan de onderdelen storingen kunnen veroorzaken en hoe je deze kunt herkennen en evt. verhelpen </a:t>
            </a:r>
          </a:p>
          <a:p>
            <a:r>
              <a:rPr lang="nl-NL" dirty="0"/>
              <a:t>Benoemen wat een normale vacuümhoogte is bij het melken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352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van de les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melkinstallatie</a:t>
            </a:r>
          </a:p>
          <a:p>
            <a:r>
              <a:rPr lang="nl-NL" dirty="0" smtClean="0"/>
              <a:t>Vacuümvoerende onderdelen </a:t>
            </a:r>
          </a:p>
          <a:p>
            <a:r>
              <a:rPr lang="nl-NL" dirty="0" smtClean="0"/>
              <a:t>Zuig en rustslag </a:t>
            </a:r>
          </a:p>
          <a:p>
            <a:r>
              <a:rPr lang="nl-NL" dirty="0" smtClean="0"/>
              <a:t>Afsluiting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772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melkinstallatie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4909" y="1846263"/>
            <a:ext cx="838250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489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vacuümvoerende onderdelen van de melkinstallatie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Vacuümpomp</a:t>
            </a:r>
            <a:endParaRPr lang="nl-NL" dirty="0"/>
          </a:p>
          <a:p>
            <a:r>
              <a:rPr lang="nl-NL" dirty="0"/>
              <a:t>Vochtvanger</a:t>
            </a:r>
          </a:p>
          <a:p>
            <a:r>
              <a:rPr lang="nl-NL" dirty="0"/>
              <a:t>Meet T-stuk</a:t>
            </a:r>
          </a:p>
          <a:p>
            <a:r>
              <a:rPr lang="nl-NL" dirty="0"/>
              <a:t>Regulateur</a:t>
            </a:r>
          </a:p>
          <a:p>
            <a:r>
              <a:rPr lang="nl-NL" dirty="0"/>
              <a:t>Vacuümmeter</a:t>
            </a:r>
          </a:p>
          <a:p>
            <a:r>
              <a:rPr lang="nl-NL" dirty="0"/>
              <a:t>Vacuümleiding</a:t>
            </a:r>
          </a:p>
          <a:p>
            <a:r>
              <a:rPr lang="nl-NL" dirty="0"/>
              <a:t>Pulsator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0146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Vacuümpomp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Schoepen pomp </a:t>
            </a:r>
          </a:p>
          <a:p>
            <a:r>
              <a:rPr lang="nl-NL" dirty="0" smtClean="0"/>
              <a:t>Wateringenpomp </a:t>
            </a:r>
          </a:p>
          <a:p>
            <a:r>
              <a:rPr lang="nl-NL" dirty="0" smtClean="0"/>
              <a:t>Impellorpomp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7694" y="145302"/>
            <a:ext cx="2746106" cy="27024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091" y="2611437"/>
            <a:ext cx="2809603" cy="277971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089" y="4380134"/>
            <a:ext cx="2412002" cy="240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43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Vochtvanger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Voorkomt vocht in de vacuüm pomp </a:t>
            </a:r>
          </a:p>
          <a:p>
            <a:r>
              <a:rPr lang="nl-NL" dirty="0" smtClean="0"/>
              <a:t>Schommelingen luchttoevoer opvangen </a:t>
            </a:r>
          </a:p>
          <a:p>
            <a:r>
              <a:rPr lang="nl-NL" dirty="0" smtClean="0"/>
              <a:t>Bij grote afstand, kraantje luchtinlaat (boven 65kPA)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800" y="1027906"/>
            <a:ext cx="3505200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70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Meet en T stuk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het doormeten van de installatie </a:t>
            </a:r>
          </a:p>
          <a:p>
            <a:r>
              <a:rPr lang="nl-NL" dirty="0" smtClean="0"/>
              <a:t>Zo kunnen meet instrumenten op alle installaties worden aangesloten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9945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Regelateur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Constant houden van het vacuüm in de installatie </a:t>
            </a:r>
          </a:p>
          <a:p>
            <a:r>
              <a:rPr lang="nl-NL" dirty="0" smtClean="0"/>
              <a:t>Verschillende soorten </a:t>
            </a:r>
          </a:p>
          <a:p>
            <a:pPr lvl="1"/>
            <a:r>
              <a:rPr lang="nl-NL" dirty="0"/>
              <a:t>Sensorregulateur</a:t>
            </a:r>
          </a:p>
          <a:p>
            <a:pPr lvl="1"/>
            <a:r>
              <a:rPr lang="nl-NL" dirty="0"/>
              <a:t>Veer- of gewichtsregulateur</a:t>
            </a:r>
          </a:p>
          <a:p>
            <a:pPr lvl="1"/>
            <a:r>
              <a:rPr lang="nl-NL" dirty="0"/>
              <a:t>Frequentieregulateur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508" y="3487510"/>
            <a:ext cx="463867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33078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2389</TotalTime>
  <Words>316</Words>
  <Application>Microsoft Office PowerPoint</Application>
  <PresentationFormat>Breedbeeld</PresentationFormat>
  <Paragraphs>62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Calibri</vt:lpstr>
      <vt:lpstr>Calibri Light</vt:lpstr>
      <vt:lpstr>Terugblik</vt:lpstr>
      <vt:lpstr>Melkwinning </vt:lpstr>
      <vt:lpstr>Doelen van de les </vt:lpstr>
      <vt:lpstr>Agenda van de les </vt:lpstr>
      <vt:lpstr>De melkinstallatie </vt:lpstr>
      <vt:lpstr>De vacuümvoerende onderdelen van de melkinstallatie </vt:lpstr>
      <vt:lpstr>Vacuümpomp </vt:lpstr>
      <vt:lpstr>Vochtvanger </vt:lpstr>
      <vt:lpstr>Meet en T stuk </vt:lpstr>
      <vt:lpstr>Regelateur </vt:lpstr>
      <vt:lpstr>Vacuümmeter </vt:lpstr>
      <vt:lpstr>Vacuümleiding </vt:lpstr>
      <vt:lpstr>Pulsator </vt:lpstr>
      <vt:lpstr>Zuig en rustslag </vt:lpstr>
      <vt:lpstr>Afsluiting 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Melkwinning</dc:title>
  <dc:creator>Rianna Groot</dc:creator>
  <cp:lastModifiedBy>Rianna Groot</cp:lastModifiedBy>
  <cp:revision>19</cp:revision>
  <dcterms:created xsi:type="dcterms:W3CDTF">2017-09-25T14:40:50Z</dcterms:created>
  <dcterms:modified xsi:type="dcterms:W3CDTF">2017-12-08T15:17:59Z</dcterms:modified>
</cp:coreProperties>
</file>