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60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2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04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31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84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01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32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36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281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636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617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311E0A-E782-4C35-9E52-5639738E602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264FCBA-30CD-4590-BFCA-F6CFE810BD4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73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Melkwinning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Melkinstallatie </a:t>
            </a:r>
            <a:r>
              <a:rPr lang="nl-NL" dirty="0" err="1" smtClean="0"/>
              <a:t>Melkvoerendgedeelte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85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Melkpomp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Ontluchte melk naar de tank </a:t>
            </a:r>
          </a:p>
          <a:p>
            <a:r>
              <a:rPr lang="nl-NL" dirty="0" smtClean="0"/>
              <a:t>Persleiding </a:t>
            </a:r>
          </a:p>
          <a:p>
            <a:r>
              <a:rPr lang="nl-NL" dirty="0" smtClean="0"/>
              <a:t>Slaat pas aan bij bepaalde hoeveelheid melk </a:t>
            </a:r>
          </a:p>
          <a:p>
            <a:r>
              <a:rPr lang="nl-NL" dirty="0" smtClean="0"/>
              <a:t>Vlotter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79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doelen behaald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48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Benoemen welke onderdelen horen bij het melk voerende deel van de melkinstallatie </a:t>
            </a:r>
          </a:p>
          <a:p>
            <a:r>
              <a:rPr lang="nl-NL" dirty="0"/>
              <a:t>Benoemen/aanwijzen waar de onderdelen van het melk voerende deel zich in de installatie bevinden</a:t>
            </a:r>
          </a:p>
          <a:p>
            <a:r>
              <a:rPr lang="nl-NL" dirty="0"/>
              <a:t>De functie van de melk voerende onderdelen (allemaal los) benoemen </a:t>
            </a:r>
          </a:p>
          <a:p>
            <a:r>
              <a:rPr lang="nl-NL" dirty="0"/>
              <a:t>Uitleggen wat het effect van defecte onderdelen is en hoe je deze kunt herkennen en evt. verhelpen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19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Melkvoerend deel </a:t>
            </a:r>
          </a:p>
          <a:p>
            <a:r>
              <a:rPr lang="nl-NL" dirty="0" smtClean="0"/>
              <a:t>Tepelvoering </a:t>
            </a:r>
          </a:p>
          <a:p>
            <a:r>
              <a:rPr lang="nl-NL" dirty="0" smtClean="0"/>
              <a:t>Melkklauw </a:t>
            </a:r>
          </a:p>
          <a:p>
            <a:r>
              <a:rPr lang="nl-NL" dirty="0" smtClean="0"/>
              <a:t>Melkslangen </a:t>
            </a:r>
          </a:p>
          <a:p>
            <a:r>
              <a:rPr lang="nl-NL" dirty="0" smtClean="0"/>
              <a:t>Melkleiding </a:t>
            </a:r>
          </a:p>
          <a:p>
            <a:r>
              <a:rPr lang="nl-NL" dirty="0" smtClean="0"/>
              <a:t>Melk lucht afscheider </a:t>
            </a:r>
          </a:p>
          <a:p>
            <a:r>
              <a:rPr lang="nl-NL" dirty="0" smtClean="0"/>
              <a:t>Melkpomp </a:t>
            </a:r>
          </a:p>
          <a:p>
            <a:r>
              <a:rPr lang="nl-NL" dirty="0" smtClean="0"/>
              <a:t>Aan de slag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Melkvoerend gedeelte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Tepelvoering</a:t>
            </a:r>
          </a:p>
          <a:p>
            <a:r>
              <a:rPr lang="nl-NL" dirty="0"/>
              <a:t>Melkklauw</a:t>
            </a:r>
          </a:p>
          <a:p>
            <a:r>
              <a:rPr lang="nl-NL" dirty="0"/>
              <a:t>Melkslangen</a:t>
            </a:r>
          </a:p>
          <a:p>
            <a:r>
              <a:rPr lang="nl-NL" dirty="0" smtClean="0"/>
              <a:t>Melkleiding</a:t>
            </a:r>
          </a:p>
          <a:p>
            <a:r>
              <a:rPr lang="nl-NL" dirty="0" smtClean="0"/>
              <a:t>Melk-luchtafscheider</a:t>
            </a:r>
          </a:p>
          <a:p>
            <a:r>
              <a:rPr lang="nl-NL" dirty="0" smtClean="0"/>
              <a:t>Melkpomp </a:t>
            </a:r>
            <a:r>
              <a:rPr lang="nl-NL" dirty="0"/>
              <a:t>met filter en terugslagklep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45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Tepelvoering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Zuig en rustslag</a:t>
            </a:r>
          </a:p>
          <a:p>
            <a:r>
              <a:rPr lang="nl-NL" dirty="0" smtClean="0"/>
              <a:t>Veel verschillende soorten </a:t>
            </a:r>
          </a:p>
          <a:p>
            <a:r>
              <a:rPr lang="nl-NL" dirty="0" smtClean="0"/>
              <a:t>Melksnelheid en restmelk </a:t>
            </a:r>
          </a:p>
          <a:p>
            <a:r>
              <a:rPr lang="nl-NL" dirty="0" smtClean="0"/>
              <a:t>Vaarzen en tweede kalfskoeien </a:t>
            </a:r>
          </a:p>
          <a:p>
            <a:r>
              <a:rPr lang="nl-NL" dirty="0" smtClean="0"/>
              <a:t> Vorm, Diameter, wanddikte</a:t>
            </a:r>
          </a:p>
          <a:p>
            <a:r>
              <a:rPr lang="nl-NL" dirty="0" smtClean="0"/>
              <a:t>Vorm van de kop </a:t>
            </a:r>
          </a:p>
          <a:p>
            <a:r>
              <a:rPr lang="nl-NL" dirty="0" smtClean="0"/>
              <a:t>Vervangen na 2500 </a:t>
            </a:r>
            <a:r>
              <a:rPr lang="nl-NL" dirty="0" err="1" smtClean="0"/>
              <a:t>melkingen</a:t>
            </a:r>
            <a:r>
              <a:rPr lang="nl-NL" dirty="0" smtClean="0"/>
              <a:t>!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714" y="229104"/>
            <a:ext cx="2676525" cy="37338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 rot="400287">
            <a:off x="6195980" y="4197531"/>
            <a:ext cx="53209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Soepele tepelvoering, grote kop: goed uitmelken, snel luchtzuigen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Kleine kop: minder goed uitmelken door opkruipen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Te ruim: ontstaan van vacuüm in de kop &gt; opkruipen, minder goed uitmelken.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Te ruim of te stug: Vereelting, uitstulping </a:t>
            </a:r>
            <a:r>
              <a:rPr lang="nl-NL" dirty="0" err="1">
                <a:solidFill>
                  <a:schemeClr val="accent6">
                    <a:lumMod val="75000"/>
                  </a:schemeClr>
                </a:solidFill>
              </a:rPr>
              <a:t>slotgat</a:t>
            </a: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Melkklauw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Snelle afvoer van de melk </a:t>
            </a:r>
          </a:p>
          <a:p>
            <a:r>
              <a:rPr lang="nl-NL" dirty="0" smtClean="0"/>
              <a:t>Verzamelstuk (kwart tot halve liter melk) </a:t>
            </a:r>
          </a:p>
          <a:p>
            <a:r>
              <a:rPr lang="nl-NL" dirty="0" smtClean="0"/>
              <a:t>Luchtgatje bovenin </a:t>
            </a:r>
          </a:p>
          <a:p>
            <a:r>
              <a:rPr lang="nl-NL" dirty="0" smtClean="0"/>
              <a:t>Melkklauw recht onder de spenen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5550" r="15132"/>
          <a:stretch/>
        </p:blipFill>
        <p:spPr>
          <a:xfrm>
            <a:off x="7062650" y="496388"/>
            <a:ext cx="4972595" cy="561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Melkslangen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Flexibel</a:t>
            </a:r>
          </a:p>
          <a:p>
            <a:r>
              <a:rPr lang="nl-NL" dirty="0" smtClean="0"/>
              <a:t>Hittebestendig </a:t>
            </a:r>
          </a:p>
          <a:p>
            <a:r>
              <a:rPr lang="nl-NL" dirty="0" smtClean="0"/>
              <a:t>Voedselveiligheid </a:t>
            </a:r>
          </a:p>
          <a:p>
            <a:r>
              <a:rPr lang="nl-NL" dirty="0" smtClean="0"/>
              <a:t>Verschillende materialen </a:t>
            </a:r>
          </a:p>
          <a:p>
            <a:pPr lvl="1"/>
            <a:r>
              <a:rPr lang="nl-NL" dirty="0"/>
              <a:t>Siliconen</a:t>
            </a:r>
          </a:p>
          <a:p>
            <a:pPr lvl="1"/>
            <a:r>
              <a:rPr lang="nl-NL" dirty="0"/>
              <a:t>Pvc</a:t>
            </a:r>
          </a:p>
          <a:p>
            <a:pPr lvl="1"/>
            <a:r>
              <a:rPr lang="nl-NL" dirty="0"/>
              <a:t>Rubber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43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Melkleiding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Vervoeren van de melk </a:t>
            </a:r>
          </a:p>
          <a:p>
            <a:r>
              <a:rPr lang="nl-NL" dirty="0" smtClean="0"/>
              <a:t>Eerst melkluchtafscheider daarna tank</a:t>
            </a:r>
          </a:p>
          <a:p>
            <a:r>
              <a:rPr lang="nl-NL" dirty="0" smtClean="0"/>
              <a:t>1 tot 2 % aflopen </a:t>
            </a:r>
          </a:p>
          <a:p>
            <a:r>
              <a:rPr lang="nl-NL" dirty="0" smtClean="0"/>
              <a:t>Diameter van de leiding bepaald hoeveel melk er per minuut kan worden afgevoerd </a:t>
            </a:r>
          </a:p>
          <a:p>
            <a:pPr lvl="1"/>
            <a:r>
              <a:rPr lang="nl-NL" dirty="0" smtClean="0"/>
              <a:t>De leiding mag voor maximaal 1/3 gevuld zijn met melk </a:t>
            </a:r>
          </a:p>
          <a:p>
            <a:pPr lvl="1"/>
            <a:r>
              <a:rPr lang="nl-NL" dirty="0" smtClean="0"/>
              <a:t>De leiding moet goed te reinigen zijn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934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Melk-luchtafscheider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Melk komt door het melken in de melkleiding terecht</a:t>
            </a:r>
          </a:p>
          <a:p>
            <a:r>
              <a:rPr lang="nl-NL" dirty="0" smtClean="0"/>
              <a:t>Hier worden melk en lucht weer gescheiden </a:t>
            </a:r>
          </a:p>
          <a:p>
            <a:r>
              <a:rPr lang="nl-NL" dirty="0" smtClean="0"/>
              <a:t>Bovenkant staat in verbinding met de vacuümleiding </a:t>
            </a:r>
          </a:p>
          <a:p>
            <a:r>
              <a:rPr lang="nl-NL" dirty="0" smtClean="0"/>
              <a:t>Overloopbeveiliging </a:t>
            </a:r>
          </a:p>
          <a:p>
            <a:pPr lvl="1"/>
            <a:r>
              <a:rPr lang="nl-NL" dirty="0" smtClean="0"/>
              <a:t>Voorkomt melk of vocht in de vacuümleiding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674" y="501695"/>
            <a:ext cx="2724150" cy="27717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949" y="3631202"/>
            <a:ext cx="160972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3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3424</TotalTime>
  <Words>293</Words>
  <Application>Microsoft Office PowerPoint</Application>
  <PresentationFormat>Breedbeeld</PresentationFormat>
  <Paragraphs>68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Terugblik</vt:lpstr>
      <vt:lpstr>Melkwinning </vt:lpstr>
      <vt:lpstr>Doelen van de les </vt:lpstr>
      <vt:lpstr>Agenda van de les </vt:lpstr>
      <vt:lpstr>Melkvoerend gedeelte </vt:lpstr>
      <vt:lpstr>Tepelvoering </vt:lpstr>
      <vt:lpstr>Melkklauw </vt:lpstr>
      <vt:lpstr>Melkslangen </vt:lpstr>
      <vt:lpstr>Melkleiding </vt:lpstr>
      <vt:lpstr>Melk-luchtafscheider </vt:lpstr>
      <vt:lpstr>Melkpomp </vt:lpstr>
      <vt:lpstr>Afsluiting 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Melkwinning</dc:title>
  <dc:creator>Rianna Groot</dc:creator>
  <cp:lastModifiedBy>Rianna Groot</cp:lastModifiedBy>
  <cp:revision>18</cp:revision>
  <dcterms:created xsi:type="dcterms:W3CDTF">2017-09-25T14:40:17Z</dcterms:created>
  <dcterms:modified xsi:type="dcterms:W3CDTF">2017-12-08T11:57:05Z</dcterms:modified>
</cp:coreProperties>
</file>