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74" r:id="rId17"/>
    <p:sldId id="269" r:id="rId18"/>
    <p:sldId id="270" r:id="rId19"/>
    <p:sldId id="273" r:id="rId20"/>
    <p:sldId id="271" r:id="rId21"/>
    <p:sldId id="272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ACF1A1B0-862D-4909-A7DB-D8ADA062DFCA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45720" tIns="45720" rIns="45720" bIns="45720" rtlCol="0" anchor="ctr">
            <a:normAutofit/>
          </a:bodyPr>
          <a:lstStyle>
            <a:lvl1pPr>
              <a:defRPr lang="en-US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56144-9CB7-4E3A-B87E-A382F9BE05EF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3D55F-46AB-4791-9172-4FA8DD3A6A9C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6881-8A08-449C-8D73-E5F201F814C1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5A5E-0C07-4E93-A112-D37B4D166B3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71C5-DC57-4358-A1EA-30C08AF6E3C5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26480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lang="en-US" sz="2000" b="0" kern="1200" spc="1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1DBA-DE60-4731-B773-47AAA185C143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A628-C83B-4C66-83F4-1711CE3738FD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1D73-9400-43CA-A37F-F9B7D00DE14C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B7711-B905-4633-B4D7-6F3A49A2E7D9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89C235CF-BDA2-4E7E-8BBD-350479985E74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96969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rgbClr val="777777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52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91312" y="2816352"/>
            <a:ext cx="9418320" cy="404164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nl-NL" sz="3600" spc="600" dirty="0" smtClean="0">
                <a:latin typeface="Gill Sans MT Condensed" panose="020B0506020104020203" pitchFamily="34" charset="0"/>
              </a:rPr>
              <a:t>Vintage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multicultureel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Romantisch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Natuurlijk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Trendy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Modern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Industrieel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Klassiek</a:t>
            </a:r>
            <a:endParaRPr lang="nl-NL" sz="3600" spc="600" dirty="0">
              <a:latin typeface="Gill Sans MT Condensed" panose="020B0506020104020203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47840" y="66040"/>
            <a:ext cx="5965952" cy="1691640"/>
          </a:xfrm>
        </p:spPr>
        <p:txBody>
          <a:bodyPr/>
          <a:lstStyle/>
          <a:p>
            <a:endParaRPr lang="nl-NL" dirty="0" smtClean="0"/>
          </a:p>
          <a:p>
            <a:r>
              <a:rPr lang="nl-NL" sz="6000" spc="660" dirty="0" smtClean="0">
                <a:latin typeface="Gill Sans MT Condensed" panose="020B0506020104020203" pitchFamily="34" charset="0"/>
              </a:rPr>
              <a:t>STIJLGROEPEN</a:t>
            </a:r>
            <a:endParaRPr lang="nl-NL" sz="6000" spc="66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956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78" y="894080"/>
            <a:ext cx="8967355" cy="5733098"/>
          </a:xfrm>
        </p:spPr>
      </p:pic>
    </p:spTree>
    <p:extLst>
      <p:ext uri="{BB962C8B-B14F-4D97-AF65-F5344CB8AC3E}">
        <p14:creationId xmlns:p14="http://schemas.microsoft.com/office/powerpoint/2010/main" val="2224250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314" y="124278"/>
            <a:ext cx="7583806" cy="643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93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KLASSIEK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96" y="0"/>
            <a:ext cx="8877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71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6218"/>
            <a:ext cx="5043170" cy="66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28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990" y="-113551"/>
            <a:ext cx="5226050" cy="697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2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MODERN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80" y="375648"/>
            <a:ext cx="9011920" cy="59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934719"/>
            <a:ext cx="9924231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02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286240" y="6334780"/>
            <a:ext cx="32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MULTICULTUREEL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995" y="0"/>
            <a:ext cx="9443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9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71" y="0"/>
            <a:ext cx="68648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77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80" y="482600"/>
            <a:ext cx="5831840" cy="5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55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183" y="0"/>
            <a:ext cx="6777633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TRENDY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41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080" y="464123"/>
            <a:ext cx="8351520" cy="623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95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088" y="0"/>
            <a:ext cx="5768191" cy="6679565"/>
          </a:xfrm>
        </p:spPr>
      </p:pic>
      <p:sp>
        <p:nvSpPr>
          <p:cNvPr id="5" name="Tekstvak 4"/>
          <p:cNvSpPr txBox="1"/>
          <p:nvPr/>
        </p:nvSpPr>
        <p:spPr>
          <a:xfrm>
            <a:off x="10586720" y="6334780"/>
            <a:ext cx="160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VINTAGE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767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16" y="0"/>
            <a:ext cx="5182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1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28700"/>
            <a:ext cx="762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0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0" y="-30480"/>
            <a:ext cx="6888480" cy="688848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ROMANTISCH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9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20" y="520362"/>
            <a:ext cx="8476532" cy="5984896"/>
          </a:xfrm>
        </p:spPr>
      </p:pic>
    </p:spTree>
    <p:extLst>
      <p:ext uri="{BB962C8B-B14F-4D97-AF65-F5344CB8AC3E}">
        <p14:creationId xmlns:p14="http://schemas.microsoft.com/office/powerpoint/2010/main" val="192939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67" y="0"/>
            <a:ext cx="4730433" cy="73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78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96" y="-40164"/>
            <a:ext cx="6898164" cy="6898164"/>
          </a:xfr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NATUURLIJK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774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571" y="0"/>
            <a:ext cx="5142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02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88" y="6099"/>
            <a:ext cx="4775952" cy="6851901"/>
          </a:xfr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INDUSTRIEEL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660035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B4B30"/>
      </a:accent2>
      <a:accent3>
        <a:srgbClr val="B5AE53"/>
      </a:accent3>
      <a:accent4>
        <a:srgbClr val="6F6A7A"/>
      </a:accent4>
      <a:accent5>
        <a:srgbClr val="E8B54D"/>
      </a:accent5>
      <a:accent6>
        <a:srgbClr val="8A7952"/>
      </a:accent6>
      <a:hlink>
        <a:srgbClr val="9F9F0B"/>
      </a:hlink>
      <a:folHlink>
        <a:srgbClr val="B2B2B2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3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866257B-E5CE-4C43-9210-F2DE76BE10B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5F6381676BD48826A8A67F91DF4B0" ma:contentTypeVersion="11" ma:contentTypeDescription="Een nieuw document maken." ma:contentTypeScope="" ma:versionID="d75c1411ae4ca9b70415b1d66705f5ba">
  <xsd:schema xmlns:xsd="http://www.w3.org/2001/XMLSchema" xmlns:xs="http://www.w3.org/2001/XMLSchema" xmlns:p="http://schemas.microsoft.com/office/2006/metadata/properties" xmlns:ns3="16e37ef9-5d3d-440a-ae36-a5d9ac7cfbe5" xmlns:ns4="ffd32a1a-c515-4287-8b33-ce50c753c626" targetNamespace="http://schemas.microsoft.com/office/2006/metadata/properties" ma:root="true" ma:fieldsID="1bf4bbef721508d1f58eb6ca2ed2d7ac" ns3:_="" ns4:_="">
    <xsd:import namespace="16e37ef9-5d3d-440a-ae36-a5d9ac7cfbe5"/>
    <xsd:import namespace="ffd32a1a-c515-4287-8b33-ce50c753c62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e37ef9-5d3d-440a-ae36-a5d9ac7cfb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d32a1a-c515-4287-8b33-ce50c753c62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0282048-76D1-4C2E-9B24-BAB842C6A5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e37ef9-5d3d-440a-ae36-a5d9ac7cfbe5"/>
    <ds:schemaRef ds:uri="ffd32a1a-c515-4287-8b33-ce50c753c6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4FD21B-54DC-458C-B2B6-768B0993A2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6F1189-9283-4B0F-8356-7A201EF548FB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microsoft.com/office/2006/metadata/properties"/>
    <ds:schemaRef ds:uri="ffd32a1a-c515-4287-8b33-ce50c753c626"/>
    <ds:schemaRef ds:uri="16e37ef9-5d3d-440a-ae36-a5d9ac7cfbe5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TM03457515[[fn=Weergave]]</Template>
  <TotalTime>56</TotalTime>
  <Words>10</Words>
  <Application>Microsoft Office PowerPoint</Application>
  <PresentationFormat>Breedbeeld</PresentationFormat>
  <Paragraphs>11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Century Schoolbook</vt:lpstr>
      <vt:lpstr>Gill Sans MT Condensed</vt:lpstr>
      <vt:lpstr>Wingdings 2</vt:lpstr>
      <vt:lpstr>View</vt:lpstr>
      <vt:lpstr>Vintage multicultureel Romantisch Natuurlijk Trendy Modern Industrieel Klassiek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laptop</dc:creator>
  <cp:lastModifiedBy>Betty Rijnberg</cp:lastModifiedBy>
  <cp:revision>9</cp:revision>
  <dcterms:created xsi:type="dcterms:W3CDTF">2016-11-13T18:38:55Z</dcterms:created>
  <dcterms:modified xsi:type="dcterms:W3CDTF">2020-01-21T07:22:32Z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0x010100B5D5F6381676BD48826A8A67F91DF4B0</vt:lpwstr>
  </property>
</Properties>
</file>