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87" r:id="rId3"/>
    <p:sldId id="288" r:id="rId4"/>
    <p:sldId id="293" r:id="rId5"/>
    <p:sldId id="294" r:id="rId6"/>
    <p:sldId id="289" r:id="rId7"/>
    <p:sldId id="285" r:id="rId8"/>
    <p:sldId id="295" r:id="rId9"/>
    <p:sldId id="283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144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Afgeronde rechthoek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Afgeronde rechthoek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5" name="Titel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20" name="Ondertitel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/>
              <a:t>Klik om de ondertitelstijl van het model te bewerken</a:t>
            </a:r>
            <a:endParaRPr kumimoji="0" lang="en-US"/>
          </a:p>
        </p:txBody>
      </p:sp>
      <p:sp>
        <p:nvSpPr>
          <p:cNvPr id="19" name="Tijdelijke aanduiding voor datum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Tijdelijke aanduiding voor dianumm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Afgeronde rechthoek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Afgeronde rechthoek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fgeronde rechthoek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Afgeronde rechthoek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ond enkele hoek rechthoek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/>
              <a:t>Klik op het pictogram als u een afbeelding wilt toevoegen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fgeronde rechthoek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Afgeronde rechthoek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Tijdelijke aanduiding voor titel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/>
          <a:p>
            <a:pPr lvl="0" eaLnBrk="1" latinLnBrk="0" hangingPunct="1"/>
            <a:r>
              <a:rPr kumimoji="0" lang="nl-NL"/>
              <a:t>Klik om de modelstijlen te bewerken</a:t>
            </a:r>
          </a:p>
          <a:p>
            <a:pPr lvl="1" eaLnBrk="1" latinLnBrk="0" hangingPunct="1"/>
            <a:r>
              <a:rPr kumimoji="0" lang="nl-NL"/>
              <a:t>Tweede niveau</a:t>
            </a:r>
          </a:p>
          <a:p>
            <a:pPr lvl="2" eaLnBrk="1" latinLnBrk="0" hangingPunct="1"/>
            <a:r>
              <a:rPr kumimoji="0" lang="nl-NL"/>
              <a:t>Derde niveau</a:t>
            </a:r>
          </a:p>
          <a:p>
            <a:pPr lvl="3" eaLnBrk="1" latinLnBrk="0" hangingPunct="1"/>
            <a:r>
              <a:rPr kumimoji="0" lang="nl-NL"/>
              <a:t>Vierde niveau</a:t>
            </a:r>
          </a:p>
          <a:p>
            <a:pPr lvl="4" eaLnBrk="1" latinLnBrk="0" hangingPunct="1"/>
            <a:r>
              <a:rPr kumimoji="0" lang="nl-NL"/>
              <a:t>Vijfde niveau</a:t>
            </a:r>
            <a:endParaRPr kumimoji="0" lang="en-US"/>
          </a:p>
        </p:txBody>
      </p:sp>
      <p:sp>
        <p:nvSpPr>
          <p:cNvPr id="25" name="Tijdelijke aanduiding voor datum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8C36AAFD-0277-4BB0-B08C-A61873DF72B7}" type="datetimeFigureOut">
              <a:rPr lang="nl-NL" smtClean="0"/>
              <a:t>4-12-2016</a:t>
            </a:fld>
            <a:endParaRPr lang="nl-NL"/>
          </a:p>
        </p:txBody>
      </p:sp>
      <p:sp>
        <p:nvSpPr>
          <p:cNvPr id="18" name="Tijdelijke aanduiding voor voettekst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nl-NL" sz="6000" dirty="0">
                <a:solidFill>
                  <a:srgbClr val="C00000"/>
                </a:solidFill>
              </a:rPr>
              <a:t>Kwaliteitszorg 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2400" dirty="0"/>
              <a:t>06-12-2016</a:t>
            </a:r>
          </a:p>
        </p:txBody>
      </p:sp>
    </p:spTree>
    <p:extLst>
      <p:ext uri="{BB962C8B-B14F-4D97-AF65-F5344CB8AC3E}">
        <p14:creationId xmlns:p14="http://schemas.microsoft.com/office/powerpoint/2010/main" val="26946737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02920" y="488148"/>
            <a:ext cx="8183880" cy="4187952"/>
          </a:xfrm>
        </p:spPr>
        <p:txBody>
          <a:bodyPr/>
          <a:lstStyle/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Filmpje PDCA</a:t>
            </a:r>
          </a:p>
        </p:txBody>
      </p:sp>
    </p:spTree>
    <p:extLst>
      <p:ext uri="{BB962C8B-B14F-4D97-AF65-F5344CB8AC3E}">
        <p14:creationId xmlns:p14="http://schemas.microsoft.com/office/powerpoint/2010/main" val="7971722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>
                <a:solidFill>
                  <a:srgbClr val="C00000"/>
                </a:solidFill>
              </a:rPr>
              <a:t>PDCA- cyclus</a:t>
            </a:r>
            <a:br>
              <a:rPr lang="nl-NL" dirty="0"/>
            </a:br>
            <a:endParaRPr lang="nl-NL" dirty="0">
              <a:solidFill>
                <a:srgbClr val="C0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471073" y="3192119"/>
            <a:ext cx="8183880" cy="4187952"/>
          </a:xfrm>
        </p:spPr>
        <p:txBody>
          <a:bodyPr/>
          <a:lstStyle/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AutoShape 2" descr="Afbeeldingsresultaat voor pdca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pic>
        <p:nvPicPr>
          <p:cNvPr id="1030" name="Picture 6" descr="Gerelateerde afbeeldi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71073" y="778242"/>
            <a:ext cx="4000500" cy="395287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776028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solidFill>
                  <a:srgbClr val="C00000"/>
                </a:solidFill>
              </a:rPr>
              <a:t>PDCA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>
                <a:solidFill>
                  <a:srgbClr val="C00000"/>
                </a:solidFill>
              </a:rPr>
              <a:t>Plan: </a:t>
            </a:r>
            <a:r>
              <a:rPr lang="nl-NL" dirty="0"/>
              <a:t>een concreet plan maken om een verbeterpunt aan te pakken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>
                <a:solidFill>
                  <a:srgbClr val="C00000"/>
                </a:solidFill>
              </a:rPr>
              <a:t>Do: </a:t>
            </a:r>
            <a:r>
              <a:rPr lang="nl-NL" dirty="0"/>
              <a:t>plan uitvoeren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>
                <a:solidFill>
                  <a:srgbClr val="C00000"/>
                </a:solidFill>
              </a:rPr>
              <a:t>Check: </a:t>
            </a:r>
            <a:r>
              <a:rPr lang="nl-NL" dirty="0"/>
              <a:t>evalueren en eventueel bijstellen van uitvoering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>
                <a:solidFill>
                  <a:srgbClr val="C00000"/>
                </a:solidFill>
              </a:rPr>
              <a:t>Act: </a:t>
            </a:r>
            <a:r>
              <a:rPr lang="nl-NL" dirty="0"/>
              <a:t>bijgestelde plan uitvoeren</a:t>
            </a:r>
          </a:p>
        </p:txBody>
      </p:sp>
    </p:spTree>
    <p:extLst>
      <p:ext uri="{BB962C8B-B14F-4D97-AF65-F5344CB8AC3E}">
        <p14:creationId xmlns:p14="http://schemas.microsoft.com/office/powerpoint/2010/main" val="9931199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Picture 4" descr="Afbeeldingsresultaat voor pdca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47631" y="1052736"/>
            <a:ext cx="6294457" cy="349869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18321735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>
              <a:solidFill>
                <a:srgbClr val="C0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Maak een PDCA cyclus aan de hand van het filmpje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2706761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>
                <a:solidFill>
                  <a:srgbClr val="C00000"/>
                </a:solidFill>
              </a:rPr>
              <a:t>Opdracht 6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Ga in 2/3 tallen door school lopen en maak een PDCA over een verbeterpunt binnen het Noorderpoortcollege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Presenteren aan de klas </a:t>
            </a:r>
          </a:p>
        </p:txBody>
      </p:sp>
    </p:spTree>
    <p:extLst>
      <p:ext uri="{BB962C8B-B14F-4D97-AF65-F5344CB8AC3E}">
        <p14:creationId xmlns:p14="http://schemas.microsoft.com/office/powerpoint/2010/main" val="24089422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Lezen en samenvatting maken van H18 paragraaf 1 t/m 3 (</a:t>
            </a:r>
            <a:r>
              <a:rPr lang="nl-NL" dirty="0" err="1"/>
              <a:t>blz</a:t>
            </a:r>
            <a:r>
              <a:rPr lang="nl-NL" dirty="0"/>
              <a:t> 345 t/m 354</a:t>
            </a:r>
          </a:p>
        </p:txBody>
      </p:sp>
    </p:spTree>
    <p:extLst>
      <p:ext uri="{BB962C8B-B14F-4D97-AF65-F5344CB8AC3E}">
        <p14:creationId xmlns:p14="http://schemas.microsoft.com/office/powerpoint/2010/main" val="86319753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solidFill>
                  <a:srgbClr val="C00000"/>
                </a:solidFill>
              </a:rPr>
              <a:t>Einde</a:t>
            </a:r>
            <a:r>
              <a:rPr lang="nl-NL" dirty="0"/>
              <a:t>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endParaRPr lang="nl-NL" dirty="0"/>
          </a:p>
          <a:p>
            <a:pPr>
              <a:buClr>
                <a:srgbClr val="C00000"/>
              </a:buClr>
            </a:pPr>
            <a:r>
              <a:rPr lang="nl-NL" dirty="0"/>
              <a:t>Vragen/ opmerkingen?</a:t>
            </a:r>
          </a:p>
          <a:p>
            <a:pPr>
              <a:buClr>
                <a:srgbClr val="C00000"/>
              </a:buClr>
            </a:pPr>
            <a:r>
              <a:rPr lang="nl-NL" dirty="0"/>
              <a:t>Volgende week boek meenemen!</a:t>
            </a:r>
          </a:p>
          <a:p>
            <a:pPr marL="0" indent="0">
              <a:buClr>
                <a:srgbClr val="C00000"/>
              </a:buClr>
              <a:buNone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9340890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ct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19218</TotalTime>
  <Words>94</Words>
  <Application>Microsoft Office PowerPoint</Application>
  <PresentationFormat>Diavoorstelling (4:3)</PresentationFormat>
  <Paragraphs>29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Arial</vt:lpstr>
      <vt:lpstr>Verdana</vt:lpstr>
      <vt:lpstr>Wingdings 2</vt:lpstr>
      <vt:lpstr>Aspect</vt:lpstr>
      <vt:lpstr>Kwaliteitszorg </vt:lpstr>
      <vt:lpstr>PowerPoint-presentatie</vt:lpstr>
      <vt:lpstr>PDCA- cyclus </vt:lpstr>
      <vt:lpstr>PDCA</vt:lpstr>
      <vt:lpstr>PowerPoint-presentatie</vt:lpstr>
      <vt:lpstr>PowerPoint-presentatie</vt:lpstr>
      <vt:lpstr>Opdracht 6 </vt:lpstr>
      <vt:lpstr>PowerPoint-presentatie</vt:lpstr>
      <vt:lpstr>Einde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Psychiatrische ziektebeelden</dc:title>
  <dc:creator>Jooske</dc:creator>
  <cp:lastModifiedBy>Administrator</cp:lastModifiedBy>
  <cp:revision>42</cp:revision>
  <dcterms:created xsi:type="dcterms:W3CDTF">2016-09-26T17:27:35Z</dcterms:created>
  <dcterms:modified xsi:type="dcterms:W3CDTF">2016-12-05T18:26:01Z</dcterms:modified>
</cp:coreProperties>
</file>

<file path=docProps/thumbnail.jpeg>
</file>